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2" r:id="rId30"/>
    <p:sldId id="283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embeddedFontLst>
    <p:embeddedFont>
      <p:font typeface="Alfa Slab One" charset="0"/>
      <p:regular r:id="rId42"/>
    </p:embeddedFont>
    <p:embeddedFont>
      <p:font typeface="Nunito" charset="0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390">
          <p15:clr>
            <a:srgbClr val="747775"/>
          </p15:clr>
        </p15:guide>
        <p15:guide id="2" pos="337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e84b4bdd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e84b4bdd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3765845"/>
            <a:ext cx="7370731" cy="309185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820" y="2067515"/>
            <a:ext cx="5561447" cy="479013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9022" y="-66"/>
            <a:ext cx="4085249" cy="2736753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81" y="274989"/>
            <a:ext cx="8737695" cy="6307868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9" y="790"/>
            <a:ext cx="2250430" cy="1392384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422" y="790"/>
            <a:ext cx="2250430" cy="1392384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854" y="6784"/>
            <a:ext cx="1851394" cy="1002802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179" y="5623570"/>
            <a:ext cx="2389123" cy="1234272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064" y="5407314"/>
            <a:ext cx="2795467" cy="1444366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58" y="2430344"/>
            <a:ext cx="5361441" cy="1930853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54" y="4550690"/>
            <a:ext cx="5361441" cy="69665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89" y="3778611"/>
            <a:ext cx="3574978" cy="3079118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565" y="5492543"/>
            <a:ext cx="2521080" cy="1365493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064" y="3"/>
            <a:ext cx="2795467" cy="1444366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90" y="1845057"/>
            <a:ext cx="6372497" cy="1839501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9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95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95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95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95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95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95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95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900"/>
              <a:buNone/>
              <a:defRPr sz="9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90" y="3818310"/>
            <a:ext cx="6372497" cy="854693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marL="400050" lvl="0" indent="-294481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800100" lvl="1" indent="-27781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00150" lvl="2" indent="-27781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600200" lvl="3" indent="-27781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000250" lvl="4" indent="-27781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400300" lvl="5" indent="-27781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800350" lvl="6" indent="-27781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lvl="7" indent="-27781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00450" lvl="8" indent="-27781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214" y="3079073"/>
            <a:ext cx="4387053" cy="3778757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530" y="5281269"/>
            <a:ext cx="2910286" cy="1576367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064" y="3"/>
            <a:ext cx="2795467" cy="1444366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739" y="2328037"/>
            <a:ext cx="5377595" cy="219460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3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3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3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3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3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3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3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820" y="2067515"/>
            <a:ext cx="5561447" cy="4790131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3765845"/>
            <a:ext cx="7370731" cy="309185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31" y="274989"/>
            <a:ext cx="8737695" cy="6307868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74" y="1127420"/>
            <a:ext cx="7505863" cy="127268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74" y="2654190"/>
            <a:ext cx="7505863" cy="3263990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marL="400050" lvl="0" indent="-294481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800100" lvl="1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00150" lvl="2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600200" lvl="3" indent="-27781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000250" lvl="4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400300" lvl="5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800350" lvl="6" indent="-27781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lvl="7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00450" lvl="8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820" y="2067515"/>
            <a:ext cx="5561447" cy="4790131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3765845"/>
            <a:ext cx="7370731" cy="309185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31" y="274989"/>
            <a:ext cx="8737695" cy="6307868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74" y="1127420"/>
            <a:ext cx="7505863" cy="127268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74" y="2654190"/>
            <a:ext cx="3686263" cy="3263990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marL="400050" lvl="0" indent="-294481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800100" lvl="1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00150" lvl="2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600200" lvl="3" indent="-27781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000250" lvl="4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400300" lvl="5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800350" lvl="6" indent="-27781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lvl="7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00450" lvl="8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810" y="2654190"/>
            <a:ext cx="3686263" cy="3263990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marL="400050" lvl="0" indent="-294481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800100" lvl="1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00150" lvl="2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600200" lvl="3" indent="-27781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000250" lvl="4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400300" lvl="5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800350" lvl="6" indent="-27781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lvl="7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00450" lvl="8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820" y="2067515"/>
            <a:ext cx="5561447" cy="4790131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3765845"/>
            <a:ext cx="7370731" cy="309185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31" y="274989"/>
            <a:ext cx="8737695" cy="6307868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74" y="1127420"/>
            <a:ext cx="7505863" cy="127268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820" y="2067515"/>
            <a:ext cx="5561447" cy="4790131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3765845"/>
            <a:ext cx="7370731" cy="3091858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31" y="274989"/>
            <a:ext cx="8737695" cy="6307868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74" y="1127421"/>
            <a:ext cx="3709341" cy="184383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24" y="3091939"/>
            <a:ext cx="3709341" cy="2826207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marL="400050" lvl="0" indent="-294481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800100" lvl="1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00150" lvl="2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600200" lvl="3" indent="-27781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000250" lvl="4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400300" lvl="5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800350" lvl="6" indent="-27781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lvl="7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00450" lvl="8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3764037"/>
            <a:ext cx="7369449" cy="3089148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99" y="2072065"/>
            <a:ext cx="5560678" cy="4785793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6060" y="-230"/>
            <a:ext cx="2251431" cy="1391144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31" y="274989"/>
            <a:ext cx="8737695" cy="6307868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5033" y="6029252"/>
            <a:ext cx="1593383" cy="822744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683" y="1657"/>
            <a:ext cx="3257601" cy="1681921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16275" tIns="116275" rIns="116275" bIns="1162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69" y="1734790"/>
            <a:ext cx="6367112" cy="3385430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820" y="2067515"/>
            <a:ext cx="5561447" cy="4790131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3765845"/>
            <a:ext cx="7370731" cy="3091858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31" y="274989"/>
            <a:ext cx="8737695" cy="6307868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74" y="1127421"/>
            <a:ext cx="6424293" cy="940081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3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74" y="2067515"/>
            <a:ext cx="5860174" cy="524797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74" y="3289265"/>
            <a:ext cx="5860174" cy="2793949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>
            <a:lvl1pPr marL="400050" lvl="0" indent="-294481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800100" lvl="1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00150" lvl="2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600200" lvl="3" indent="-27781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000250" lvl="4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400300" lvl="5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800350" lvl="6" indent="-27781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lvl="7" indent="-27781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00450" lvl="8" indent="-27781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3765845"/>
            <a:ext cx="7370731" cy="3091858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820" y="2067515"/>
            <a:ext cx="5561447" cy="4790131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31" y="274989"/>
            <a:ext cx="8737695" cy="6307868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34" y="5551105"/>
            <a:ext cx="7415348" cy="806713"/>
          </a:xfrm>
          <a:prstGeom prst="rect">
            <a:avLst/>
          </a:prstGeom>
        </p:spPr>
        <p:txBody>
          <a:bodyPr spcFirstLastPara="1" wrap="square" lIns="101729" tIns="101729" rIns="101729" bIns="101729" anchor="b" anchorCtr="0">
            <a:normAutofit/>
          </a:bodyPr>
          <a:lstStyle>
            <a:lvl1pPr marL="400050" lvl="0" indent="-2000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9" y="593342"/>
            <a:ext cx="8520765" cy="76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729" tIns="101729" rIns="101729" bIns="101729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unito"/>
              <a:buNone/>
              <a:defRPr sz="3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9" y="1536570"/>
            <a:ext cx="8520765" cy="452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729" tIns="101729" rIns="101729" bIns="101729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●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○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Char char="■"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979" y="6057975"/>
            <a:ext cx="548734" cy="52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729" tIns="101729" rIns="101729" bIns="101729" anchor="ctr" anchorCtr="0">
            <a:normAutofit/>
          </a:bodyPr>
          <a:lstStyle>
            <a:lvl1pPr lvl="0" algn="r"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2665774" y="1962303"/>
            <a:ext cx="6644299" cy="507005"/>
          </a:xfrm>
          <a:prstGeom prst="rect">
            <a:avLst/>
          </a:prstGeom>
        </p:spPr>
        <p:txBody>
          <a:bodyPr spcFirstLastPara="1" wrap="square" lIns="101729" tIns="101729" rIns="101729" bIns="101729" anchor="ctr" anchorCtr="0">
            <a:noAutofit/>
          </a:bodyPr>
          <a:lstStyle/>
          <a:p>
            <a:pPr>
              <a:lnSpc>
                <a:spcPct val="130000"/>
              </a:lnSpc>
              <a:buSzPts val="990"/>
            </a:pPr>
            <a:r>
              <a:rPr lang="en" sz="3200" dirty="0">
                <a:solidFill>
                  <a:srgbClr val="A61C00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BD4YH-Yoga, Health </a:t>
            </a:r>
            <a:r>
              <a:rPr lang="en" sz="3200" dirty="0" smtClean="0">
                <a:solidFill>
                  <a:srgbClr val="A61C00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and </a:t>
            </a:r>
            <a:r>
              <a:rPr lang="en" sz="3200" dirty="0">
                <a:solidFill>
                  <a:srgbClr val="A61C00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Physical Education</a:t>
            </a:r>
            <a:endParaRPr sz="3200">
              <a:solidFill>
                <a:srgbClr val="A61C00"/>
              </a:solidFill>
              <a:highlight>
                <a:srgbClr val="FFFFFF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>
              <a:spcBef>
                <a:spcPts val="350"/>
              </a:spcBef>
              <a:buSzPts val="990"/>
            </a:pPr>
            <a:endParaRPr sz="320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200" y="3718687"/>
            <a:ext cx="1913568" cy="19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57514" y="2854256"/>
            <a:ext cx="6181442" cy="528389"/>
          </a:xfrm>
          <a:prstGeom prst="rect">
            <a:avLst/>
          </a:prstGeom>
          <a:noFill/>
        </p:spPr>
        <p:txBody>
          <a:bodyPr wrap="square" lIns="80001" tIns="40000" rIns="80001" bIns="400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UNIT - II : HEALTH EDUCATION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8" y="356782"/>
            <a:ext cx="2706178" cy="6149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733086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Goals of School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624298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Increase knowledge about health science.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Competence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Develop decision-making skills regarding personal health.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Encourage health-promoting behaviors.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Teach skills to improve family and community health.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Foster awareness of the importance of health.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733086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Objectives of School Health Schemes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605520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Promotion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Encourage positive health practices.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Prevent diseases through education and practices.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Ensure early diagnosis and treatment of health issues.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Raise health awareness among children.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Promote a healthful school environment.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193150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Health Facilities in Tamil Nadu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2121919"/>
            <a:ext cx="7840174" cy="383070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Medical Colleges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22 institutions.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Hospitals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48 attached to medical colleges.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 Specialty Hospital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1 multi-specialty hospital.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Dental College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1 dental college and hospital.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District Hospitals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29 headquarter hospitals.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296429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Health Facilities in Tamil Nadu (Continued)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36936" y="2215798"/>
            <a:ext cx="7840174" cy="3380034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Taluk</a:t>
            </a: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Hospitals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274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taluk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and non-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taluk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hospitals.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PHCs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1,747 primary health centers.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Sub-Centers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8,706 health sub-centers.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Urban Centers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476 urban primary health centers.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Community Centers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15 new community health centers.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967812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Government Initiatives in Tamil Nadu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736967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 Transplantation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Cardiovascular services.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Public Health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Comprehensive public health care.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Medical Services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Tamil Nadu Medical Services Corporation.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Maternal Health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Anemia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management and maternity services.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Birth Programs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Birth companion and bangle ceremonies.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024147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Budget Allocation for Health (2017-18)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915359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Total Budget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Rs. 10,157.86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crores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for health sector.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Civil Works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Rs. 387.38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crores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for civil infrastructure.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ESI Scheme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Rs. 362.79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crores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for ESI hospitals.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Significant annual budget increases.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Focus Areas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Infrastructure, services, and public health programs.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995979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Infant Mortality Rate (IMR)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849635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Deaths of children under one year per 1,000 live births.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Indicator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Sensitive measure of health and nutrition status.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Tamil Nadu IMR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19 per 1,000 live births (2015).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Significance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Reflects overall health system effectiveness.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Goals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Reduce IMR through targeted health interventions.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024147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Maternal Mortality Ratio (MMR)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924748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Maternal deaths per 100,000 live births.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Tamil Nadu MMR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62 per 100,000 live births (2015-16).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Indicator of maternal health and healthcare quality.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Various maternal health initiatives in place.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Outcomes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Aim to further reduce MMR.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005368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Key Health Services in Tamil Nadu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905970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Maternity Benefits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Dr.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Muthulakshmi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Reddy Scheme.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Mobile Health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Hospital on Wheels program.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Hygiene Promotion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Menstrual hygiene initiatives.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De-worming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National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De-worming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Day programs.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Infant Care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Amma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Baby Care Kits with essential items.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089870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Health </a:t>
            </a:r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Help lines </a:t>
            </a:r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and Programs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924748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Helpline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104 Health Helpline for support.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Initiatives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Amma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Arokiya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Thittom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program.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Child Health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Rashtriya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Bal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Swasthya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Karyakram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Adolescent Health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Rashtriya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Kishor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Swasthya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Karyakram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Maternal and Child Health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Comprehensive care programs.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498358"/>
            <a:ext cx="7505863" cy="127268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Introduction to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4" y="1389570"/>
            <a:ext cx="7505863" cy="4528610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Definition: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Health education is the process of imparting knowledge and developing attitudes and behaviors conducive to health.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Importance: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Essential for improving individual and community health.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Scope: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Involves various educational strategies to influence health decisions and actions.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Objective: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To promote health literacy, improve health outcomes, and enhance quality of life.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Context: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Integral part of public health systems, addressing diverse health needs.</a:t>
            </a:r>
            <a:endParaRPr sz="21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413857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AIDS Control in Tamil Nadu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145456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AIDS Society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Tamil Nadu State AIDS Control Society (TANSACS).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Goals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Zero new infections, deaths, and stigma.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Achievements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Reduced prevalence rate from 1.13% (2001-02) to 0.27% (2014-15).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Components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Prevention, education, care, and strategic management.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Numerous ICTCs and FICTCs providing testing and counseling.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136815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Red Ribbon Clubs (RRC)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934137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Establishment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Launched in 2005 by TANSACS.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Purpose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Raise awareness and change behaviors among youth.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2,021 RRCs in educational institutions.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HIV/AIDS education and life skills training.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Increased youth engagement in health issues.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089870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Life Skill Education in Schools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924748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Program Aim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Provide HIV/AIDS prevention education to 9th and 11th graders.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Implementation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Conducted in 9,580 schools.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Focuses on life skills and health knowledge.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Integrated into the curriculum by trained teachers.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Outcome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Empowered students with health knowledge and skills.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052314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Scope of School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915359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Comprehensive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Covers all aspects of health and hygiene.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Includes anatomy, disease symptoms, and causes.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Practical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Emphasizes practical knowledge and application.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Focuses on healthy school environments.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Integration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Health education integrated into various subjects.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108648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Components of School Health Program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2018639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Healthful Living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Promotes healthy living practices.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Instruction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Provides comprehensive health education.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Services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Includes medical inspections and first aid.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Ensures a healthful and safe school environment.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Special Needs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Addresses the needs of exceptional children.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582861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Health Education Transaction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511629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Shared Responsibility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Involves all teachers in health education.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Integration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Health concepts integrated into various subjects.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Level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Focuses on developing health practices.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Upper Primary Level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Emphasizes personal responsibility and prevention.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Level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Involves exploratory projects and healthy lifestyle habits.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761253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Recommendations for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0546" y="1347490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Children are the future and valuable resources.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National Policy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Supports organized school health services.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Holistic Approach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Includes nutrition, health, and overall development.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Government Role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State administration plays a key role in implementation.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Educational Materials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Development and use of appropriate health materials.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667362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Key Areas of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01921" y="1358641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Personal Health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Covers individual health practices and hygiene.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Focuses on balanced diet and nutrition knowledge.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 Prevention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Emphasizes prevention and control of diseases.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 Education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Encourages physical fitness and activities.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Mental Health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Promotes mental well-being and stress management.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564082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Implementing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427127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 Training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Essential for effective health education.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Curriculum Development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Integrates health topics into the curriculum.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Community Involvement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Engages community in health promotion.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Regular evaluation of health education programs.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Provision of necessary materials and facilities.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648584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Benefits of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549185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Informed Choices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Empowers individuals to make healthy choices.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 Reduction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Reduces incidence of preventable diseases.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Improved Health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Enhances overall community health.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Lifelong Impact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Promotes lifelong health and well-being.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Economic Benefits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Reduces healthcare costs through prevention.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498358"/>
            <a:ext cx="7505863" cy="127268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Concept of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4" y="1474071"/>
            <a:ext cx="7505863" cy="4528610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To bring about a permanent change in individuals' competence or disposition.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Influences understanding, attitudes, values, skills, and behaviors.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Outcome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Results in improved personal and community health.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Relevance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Integral to national health improvement efforts.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136815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Future Directions in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2018640"/>
            <a:ext cx="7840174" cy="3493640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Innovations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Adoption of new technologies and methods.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Policies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Development of supportive health policies.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Partnerships with health organizations.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Ongoing research to improve health education.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Global Perspective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Incorporating global health initiatives and standards.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460803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Health Education Strategies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732909" y="1130253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Community Engagement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Involving community in health initiatives.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Policy Advocacy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Advocating for health-supportive policies.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Capacity Building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Strengthening health education infrastructure.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Resource Allocation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Ensuring adequate resources for health programs.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Monitoring and Evaluation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Regular assessment and improvement.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939645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Health Promotion Techniques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784668" y="1743593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Campaigns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Conducting health awareness campaigns.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Workshops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Organizing health workshops and seminars.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Utilizing media for health promotion.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School Programs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Implementing health programs in schools.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Collaborations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Partnering with NGOs and health organizations.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826976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Role of Technology in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718188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E-learning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Utilizing online platforms for health education.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Mobile Health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Implementing mobile health applications.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Social Media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Engaging through social media campaigns.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Telemedicine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Providing remote health education and consultations.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 Analytics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Using data to track and improve health outcomes.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808198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Challenges in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793301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Limited financial resources for health programs.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Ensuring access to health education for all.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Cultural Barriers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Overcoming cultural and societal barriers.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Training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Need for continuous teacher and staff training.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Sustainability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Maintaining long-term health education initiatives.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75022" y="723747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Case Studies in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70931" y="1665193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Success Stories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Examples of successful health education programs.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Practices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Identifying and replicating best practices.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Lessons Learned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Insights from past health education efforts.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Community Impact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Measuring the impact on communities.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Scalability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Potential for scaling successful programs.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1155593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Evaluation of Health Education Programs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943526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Indicators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Key indicators for program evaluation.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Qualitative and quantitative evaluation methods.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Feedback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Gathering feedback from participants.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Improvement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Using evaluation results to improve programs.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Reporting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Documenting and sharing evaluation findings.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554693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Policy Implications of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408349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National Policies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Importance of supportive national health policies.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Regulations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Ensuring regulatory frameworks for health education.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Funding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Allocation of funds for health education initiatives.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Advocacy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Promoting health education at policy levels.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Implementation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Strategies for effective policy implementation.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911478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Future of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732909" y="1590318"/>
            <a:ext cx="7677846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Trends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Emerging trends in health education.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Opportunities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Opportunities for innovation and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improvement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Global Impact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Role of health education in global health.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Importance of international collaborations.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Vision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Long-term vision for health education advancement.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01412" y="1108643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765885" y="1877797"/>
            <a:ext cx="7840174" cy="2807307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Investing in health education is crucial for empowering individuals to make informed decisions about their well-being. By promoting awareness, imparting practical skills, and fostering healthy behaviors, we pave the way for healthier communities and a brighter future.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498358"/>
            <a:ext cx="7505863" cy="127268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Definitions of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398960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Dr. Thomas Wood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Sum of experiences relating to individual, community, and social health.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Rather Grout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Transformation of health knowledge into desirable behavior patterns through education.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Focus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Emphasizes the importance of educational processes in health promotion.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Applies to both individual and community health contexts.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Achieve lasting health behavior changes.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413857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Approaches to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145456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Preventive Model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Encourages behaviors that prevent diseases at various levels.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Radical-Political Model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Focuses on social and environmental change through political action.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Self-Empowerment Model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Promotes informed choice and individual empowerment.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Combination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Often used together for comprehensive health education.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Adaptation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Tailored to specific community needs and contexts.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413857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 Preventive Model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342626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To persuade individuals to adopt behaviors that prevent disease.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Focuses on primary, secondary, and tertiary prevention.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Behavior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Encourages responsible health decisions.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Utilization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Promotes effective use of health services.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A conventional approach to health education.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695529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 Radical-Political Model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464684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Focus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Addresses root causes of health problems.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Triggers political action for social and environmental change.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Achieve broader societal health improvements.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Strategy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Refocuses efforts upstream to prevent health issues.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Leads to significant long-term health benefits.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845754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The Self-Empowerment Model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690021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Philosophy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Derives from the educational model promoting informed choice.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Empowerment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Aims to empower individuals to make health decisions.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Facilitates understanding and value clarification.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Encourages individuals to modify their environment.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Outcome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Promotes positive health behaviors and choices.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783649" y="723696"/>
            <a:ext cx="7505863" cy="694042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rmAutofit fontScale="90000"/>
          </a:bodyPr>
          <a:lstStyle/>
          <a:p>
            <a:pPr lvl="0"/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School Health Education</a:t>
            </a:r>
            <a:endParaRPr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73" y="1511629"/>
            <a:ext cx="7840174" cy="4641278"/>
          </a:xfrm>
          <a:prstGeom prst="rect">
            <a:avLst/>
          </a:prstGeom>
        </p:spPr>
        <p:txBody>
          <a:bodyPr spcFirstLastPara="1" wrap="square" lIns="101729" tIns="101729" rIns="101729" bIns="101729" anchor="t" anchorCtr="0">
            <a:noAutofit/>
          </a:bodyPr>
          <a:lstStyle/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Schools are key settings for health education.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Integral to individual development and future health.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Reach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Can influence a large population over time.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Combines formal curriculum and supportive school environments.</a:t>
            </a:r>
          </a:p>
          <a:p>
            <a:pPr marL="0" indent="0" algn="just">
              <a:spcAft>
                <a:spcPts val="1313"/>
              </a:spcAft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Role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Schools play a dual role in education and health promotion.</a:t>
            </a:r>
            <a:endParaRPr sz="25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6350" y="330011"/>
            <a:ext cx="966219" cy="99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1992</Words>
  <PresentationFormat>On-screen Show (4:3)</PresentationFormat>
  <Paragraphs>225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Alfa Slab One</vt:lpstr>
      <vt:lpstr>Nunito</vt:lpstr>
      <vt:lpstr>Times New Roman</vt:lpstr>
      <vt:lpstr>Calibri</vt:lpstr>
      <vt:lpstr>Shift</vt:lpstr>
      <vt:lpstr>BD4YH-Yoga, Health and Physical Education </vt:lpstr>
      <vt:lpstr>Introduction to Health Education</vt:lpstr>
      <vt:lpstr>Concept of Health Education</vt:lpstr>
      <vt:lpstr>Definitions of Health Education</vt:lpstr>
      <vt:lpstr>Approaches to Health Education</vt:lpstr>
      <vt:lpstr>The Preventive Model</vt:lpstr>
      <vt:lpstr>The Radical-Political Model</vt:lpstr>
      <vt:lpstr>The Self-Empowerment Model</vt:lpstr>
      <vt:lpstr>School Health Education</vt:lpstr>
      <vt:lpstr>Goals of School Health Education</vt:lpstr>
      <vt:lpstr>Objectives of School Health Schemes</vt:lpstr>
      <vt:lpstr>Health Facilities in Tamil Nadu</vt:lpstr>
      <vt:lpstr>Health Facilities in Tamil Nadu (Continued)</vt:lpstr>
      <vt:lpstr>Government Initiatives in Tamil Nadu</vt:lpstr>
      <vt:lpstr>Budget Allocation for Health (2017-18)</vt:lpstr>
      <vt:lpstr>Infant Mortality Rate (IMR)</vt:lpstr>
      <vt:lpstr>Maternal Mortality Ratio (MMR)</vt:lpstr>
      <vt:lpstr>Key Health Services in Tamil Nadu</vt:lpstr>
      <vt:lpstr>Health Help lines and Programs</vt:lpstr>
      <vt:lpstr>AIDS Control in Tamil Nadu</vt:lpstr>
      <vt:lpstr>Red Ribbon Clubs (RRC)</vt:lpstr>
      <vt:lpstr>Life Skill Education in Schools</vt:lpstr>
      <vt:lpstr>Scope of School Health Education</vt:lpstr>
      <vt:lpstr>Components of School Health Program</vt:lpstr>
      <vt:lpstr>Health Education Transaction</vt:lpstr>
      <vt:lpstr>Recommendations for Health Education</vt:lpstr>
      <vt:lpstr>Key Areas of Health Education</vt:lpstr>
      <vt:lpstr>Implementing Health Education</vt:lpstr>
      <vt:lpstr>Benefits of Health Education</vt:lpstr>
      <vt:lpstr>Future Directions in Health Education</vt:lpstr>
      <vt:lpstr>Health Education Strategies</vt:lpstr>
      <vt:lpstr>Health Promotion Techniques</vt:lpstr>
      <vt:lpstr>Role of Technology in Health Education</vt:lpstr>
      <vt:lpstr>Challenges in Health Education</vt:lpstr>
      <vt:lpstr>Case Studies in Health Education</vt:lpstr>
      <vt:lpstr>Evaluation of Health Education Programs</vt:lpstr>
      <vt:lpstr>Policy Implications of Health Education</vt:lpstr>
      <vt:lpstr>Future of Health Education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BD4YH-Yoga, Health and Physical Education</dc:title>
  <dc:creator>pc4</dc:creator>
  <cp:lastModifiedBy>pc pri</cp:lastModifiedBy>
  <cp:revision>39</cp:revision>
  <dcterms:modified xsi:type="dcterms:W3CDTF">2024-06-26T11:16:39Z</dcterms:modified>
</cp:coreProperties>
</file>