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7" r:id="rId22"/>
    <p:sldId id="279" r:id="rId23"/>
  </p:sldIdLst>
  <p:sldSz cx="10698163" cy="7589838"/>
  <p:notesSz cx="6858000" cy="9144000"/>
  <p:embeddedFontLst>
    <p:embeddedFont>
      <p:font typeface="Alfa Slab One" charset="0"/>
      <p:regular r:id="rId25"/>
    </p:embeddedFont>
    <p:embeddedFont>
      <p:font typeface="Nunito"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390">
          <p15:clr>
            <a:srgbClr val="747775"/>
          </p15:clr>
        </p15:guide>
        <p15:guide id="2" pos="337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73" d="100"/>
          <a:sy n="73" d="100"/>
        </p:scale>
        <p:origin x="-1267" y="-82"/>
      </p:cViewPr>
      <p:guideLst>
        <p:guide orient="horz" pos="2390"/>
        <p:guide pos="337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12487" y="685800"/>
            <a:ext cx="483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84b4bddfc_0_76:notes"/>
          <p:cNvSpPr>
            <a:spLocks noGrp="1" noRot="1" noChangeAspect="1"/>
          </p:cNvSpPr>
          <p:nvPr>
            <p:ph type="sldImg" idx="2"/>
          </p:nvPr>
        </p:nvSpPr>
        <p:spPr>
          <a:xfrm>
            <a:off x="1012825" y="685800"/>
            <a:ext cx="48339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84b4bddfc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6" y="4167709"/>
            <a:ext cx="8623500" cy="3421800"/>
          </a:xfrm>
          <a:prstGeom prst="rtTriangle">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4191775" y="2288146"/>
            <a:ext cx="6506700" cy="53013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918880" y="-73"/>
            <a:ext cx="4779600" cy="3028800"/>
          </a:xfrm>
          <a:prstGeom prst="rtTriangle">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3" name="Google Shape;13;p2"/>
          <p:cNvSpPr/>
          <p:nvPr/>
        </p:nvSpPr>
        <p:spPr>
          <a:xfrm>
            <a:off x="237832"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98585" y="874"/>
            <a:ext cx="2632925" cy="1540969"/>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1059312" y="874"/>
            <a:ext cx="2632925" cy="1540969"/>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257444" y="7508"/>
            <a:ext cx="2166067" cy="1109814"/>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7666992" y="6223678"/>
            <a:ext cx="2795191" cy="1365985"/>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32898" y="5984344"/>
            <a:ext cx="3270599" cy="1598499"/>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2174682" y="2689693"/>
            <a:ext cx="6272700" cy="2136900"/>
          </a:xfrm>
          <a:prstGeom prst="rect">
            <a:avLst/>
          </a:prstGeom>
        </p:spPr>
        <p:txBody>
          <a:bodyPr spcFirstLastPara="1" wrap="square" lIns="116275" tIns="116275" rIns="116275" bIns="11627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35" name="Google Shape;35;p2"/>
          <p:cNvSpPr txBox="1">
            <a:spLocks noGrp="1"/>
          </p:cNvSpPr>
          <p:nvPr>
            <p:ph type="subTitle" idx="1"/>
          </p:nvPr>
        </p:nvSpPr>
        <p:spPr>
          <a:xfrm>
            <a:off x="2174678" y="5036308"/>
            <a:ext cx="6272700" cy="771000"/>
          </a:xfrm>
          <a:prstGeom prst="rect">
            <a:avLst/>
          </a:prstGeom>
        </p:spPr>
        <p:txBody>
          <a:bodyPr spcFirstLastPara="1" wrap="square" lIns="116275" tIns="116275" rIns="116275" bIns="116275" anchor="t" anchorCtr="0">
            <a:norm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Clr>
                <a:schemeClr val="lt1"/>
              </a:buClr>
              <a:buSzPts val="2000"/>
              <a:buNone/>
              <a:defRPr sz="2000">
                <a:solidFill>
                  <a:schemeClr val="lt1"/>
                </a:solidFill>
              </a:defRPr>
            </a:lvl2pPr>
            <a:lvl3pPr lvl="2" algn="ctr">
              <a:lnSpc>
                <a:spcPct val="100000"/>
              </a:lnSpc>
              <a:spcBef>
                <a:spcPts val="0"/>
              </a:spcBef>
              <a:spcAft>
                <a:spcPts val="0"/>
              </a:spcAft>
              <a:buClr>
                <a:schemeClr val="lt1"/>
              </a:buClr>
              <a:buSzPts val="2000"/>
              <a:buNone/>
              <a:defRPr sz="2000">
                <a:solidFill>
                  <a:schemeClr val="lt1"/>
                </a:solidFill>
              </a:defRPr>
            </a:lvl3pPr>
            <a:lvl4pPr lvl="3" algn="ctr">
              <a:lnSpc>
                <a:spcPct val="100000"/>
              </a:lnSpc>
              <a:spcBef>
                <a:spcPts val="0"/>
              </a:spcBef>
              <a:spcAft>
                <a:spcPts val="0"/>
              </a:spcAft>
              <a:buClr>
                <a:schemeClr val="lt1"/>
              </a:buClr>
              <a:buSzPts val="2000"/>
              <a:buNone/>
              <a:defRPr sz="2000">
                <a:solidFill>
                  <a:schemeClr val="lt1"/>
                </a:solidFill>
              </a:defRPr>
            </a:lvl4pPr>
            <a:lvl5pPr lvl="4" algn="ctr">
              <a:lnSpc>
                <a:spcPct val="100000"/>
              </a:lnSpc>
              <a:spcBef>
                <a:spcPts val="0"/>
              </a:spcBef>
              <a:spcAft>
                <a:spcPts val="0"/>
              </a:spcAft>
              <a:buClr>
                <a:schemeClr val="lt1"/>
              </a:buClr>
              <a:buSzPts val="2000"/>
              <a:buNone/>
              <a:defRPr sz="2000">
                <a:solidFill>
                  <a:schemeClr val="lt1"/>
                </a:solidFill>
              </a:defRPr>
            </a:lvl5pPr>
            <a:lvl6pPr lvl="5" algn="ctr">
              <a:lnSpc>
                <a:spcPct val="100000"/>
              </a:lnSpc>
              <a:spcBef>
                <a:spcPts val="0"/>
              </a:spcBef>
              <a:spcAft>
                <a:spcPts val="0"/>
              </a:spcAft>
              <a:buClr>
                <a:schemeClr val="lt1"/>
              </a:buClr>
              <a:buSzPts val="2000"/>
              <a:buNone/>
              <a:defRPr sz="2000">
                <a:solidFill>
                  <a:schemeClr val="lt1"/>
                </a:solidFill>
              </a:defRPr>
            </a:lvl6pPr>
            <a:lvl7pPr lvl="6" algn="ctr">
              <a:lnSpc>
                <a:spcPct val="100000"/>
              </a:lnSpc>
              <a:spcBef>
                <a:spcPts val="0"/>
              </a:spcBef>
              <a:spcAft>
                <a:spcPts val="0"/>
              </a:spcAft>
              <a:buClr>
                <a:schemeClr val="lt1"/>
              </a:buClr>
              <a:buSzPts val="2000"/>
              <a:buNone/>
              <a:defRPr sz="2000">
                <a:solidFill>
                  <a:schemeClr val="lt1"/>
                </a:solidFill>
              </a:defRPr>
            </a:lvl7pPr>
            <a:lvl8pPr lvl="7" algn="ctr">
              <a:lnSpc>
                <a:spcPct val="100000"/>
              </a:lnSpc>
              <a:spcBef>
                <a:spcPts val="0"/>
              </a:spcBef>
              <a:spcAft>
                <a:spcPts val="0"/>
              </a:spcAft>
              <a:buClr>
                <a:schemeClr val="lt1"/>
              </a:buClr>
              <a:buSzPts val="2000"/>
              <a:buNone/>
              <a:defRPr sz="2000">
                <a:solidFill>
                  <a:schemeClr val="lt1"/>
                </a:solidFill>
              </a:defRPr>
            </a:lvl8pPr>
            <a:lvl9pPr lvl="8" algn="ctr">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36" name="Google Shape;36;p2"/>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6515875" y="4181838"/>
            <a:ext cx="4182600" cy="3407700"/>
          </a:xfrm>
          <a:prstGeom prst="rtTriangle">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6972484" y="6078668"/>
            <a:ext cx="2949576" cy="1511209"/>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232898" y="3"/>
            <a:ext cx="3270599" cy="1598499"/>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621444" y="2041949"/>
            <a:ext cx="7455600" cy="2035800"/>
          </a:xfrm>
          <a:prstGeom prst="rect">
            <a:avLst/>
          </a:prstGeom>
        </p:spPr>
        <p:txBody>
          <a:bodyPr spcFirstLastPara="1" wrap="square" lIns="116275" tIns="116275" rIns="116275" bIns="116275" anchor="ctr" anchorCtr="0">
            <a:normAutofit/>
          </a:bodyPr>
          <a:lstStyle>
            <a:lvl1pPr lvl="0" algn="ctr">
              <a:spcBef>
                <a:spcPts val="0"/>
              </a:spcBef>
              <a:spcAft>
                <a:spcPts val="0"/>
              </a:spcAft>
              <a:buClr>
                <a:schemeClr val="dk2"/>
              </a:buClr>
              <a:buSzPts val="10900"/>
              <a:buNone/>
              <a:defRPr sz="10900">
                <a:solidFill>
                  <a:schemeClr val="dk2"/>
                </a:solidFill>
              </a:defRPr>
            </a:lvl1pPr>
            <a:lvl2pPr lvl="1" algn="ctr">
              <a:spcBef>
                <a:spcPts val="0"/>
              </a:spcBef>
              <a:spcAft>
                <a:spcPts val="0"/>
              </a:spcAft>
              <a:buClr>
                <a:schemeClr val="dk2"/>
              </a:buClr>
              <a:buSzPts val="10900"/>
              <a:buNone/>
              <a:defRPr sz="10900">
                <a:solidFill>
                  <a:schemeClr val="dk2"/>
                </a:solidFill>
              </a:defRPr>
            </a:lvl2pPr>
            <a:lvl3pPr lvl="2" algn="ctr">
              <a:spcBef>
                <a:spcPts val="0"/>
              </a:spcBef>
              <a:spcAft>
                <a:spcPts val="0"/>
              </a:spcAft>
              <a:buClr>
                <a:schemeClr val="dk2"/>
              </a:buClr>
              <a:buSzPts val="10900"/>
              <a:buNone/>
              <a:defRPr sz="10900">
                <a:solidFill>
                  <a:schemeClr val="dk2"/>
                </a:solidFill>
              </a:defRPr>
            </a:lvl3pPr>
            <a:lvl4pPr lvl="3" algn="ctr">
              <a:spcBef>
                <a:spcPts val="0"/>
              </a:spcBef>
              <a:spcAft>
                <a:spcPts val="0"/>
              </a:spcAft>
              <a:buClr>
                <a:schemeClr val="dk2"/>
              </a:buClr>
              <a:buSzPts val="10900"/>
              <a:buNone/>
              <a:defRPr sz="10900">
                <a:solidFill>
                  <a:schemeClr val="dk2"/>
                </a:solidFill>
              </a:defRPr>
            </a:lvl4pPr>
            <a:lvl5pPr lvl="4" algn="ctr">
              <a:spcBef>
                <a:spcPts val="0"/>
              </a:spcBef>
              <a:spcAft>
                <a:spcPts val="0"/>
              </a:spcAft>
              <a:buClr>
                <a:schemeClr val="dk2"/>
              </a:buClr>
              <a:buSzPts val="10900"/>
              <a:buNone/>
              <a:defRPr sz="10900">
                <a:solidFill>
                  <a:schemeClr val="dk2"/>
                </a:solidFill>
              </a:defRPr>
            </a:lvl5pPr>
            <a:lvl6pPr lvl="5" algn="ctr">
              <a:spcBef>
                <a:spcPts val="0"/>
              </a:spcBef>
              <a:spcAft>
                <a:spcPts val="0"/>
              </a:spcAft>
              <a:buClr>
                <a:schemeClr val="dk2"/>
              </a:buClr>
              <a:buSzPts val="10900"/>
              <a:buNone/>
              <a:defRPr sz="10900">
                <a:solidFill>
                  <a:schemeClr val="dk2"/>
                </a:solidFill>
              </a:defRPr>
            </a:lvl6pPr>
            <a:lvl7pPr lvl="6" algn="ctr">
              <a:spcBef>
                <a:spcPts val="0"/>
              </a:spcBef>
              <a:spcAft>
                <a:spcPts val="0"/>
              </a:spcAft>
              <a:buClr>
                <a:schemeClr val="dk2"/>
              </a:buClr>
              <a:buSzPts val="10900"/>
              <a:buNone/>
              <a:defRPr sz="10900">
                <a:solidFill>
                  <a:schemeClr val="dk2"/>
                </a:solidFill>
              </a:defRPr>
            </a:lvl7pPr>
            <a:lvl8pPr lvl="7" algn="ctr">
              <a:spcBef>
                <a:spcPts val="0"/>
              </a:spcBef>
              <a:spcAft>
                <a:spcPts val="0"/>
              </a:spcAft>
              <a:buClr>
                <a:schemeClr val="dk2"/>
              </a:buClr>
              <a:buSzPts val="10900"/>
              <a:buNone/>
              <a:defRPr sz="10900">
                <a:solidFill>
                  <a:schemeClr val="dk2"/>
                </a:solidFill>
              </a:defRPr>
            </a:lvl8pPr>
            <a:lvl9pPr lvl="8" algn="ctr">
              <a:spcBef>
                <a:spcPts val="0"/>
              </a:spcBef>
              <a:spcAft>
                <a:spcPts val="0"/>
              </a:spcAft>
              <a:buClr>
                <a:schemeClr val="dk2"/>
              </a:buClr>
              <a:buSzPts val="10900"/>
              <a:buNone/>
              <a:defRPr sz="10900">
                <a:solidFill>
                  <a:schemeClr val="dk2"/>
                </a:solidFill>
              </a:defRPr>
            </a:lvl9pPr>
          </a:lstStyle>
          <a:p>
            <a:r>
              <a:t>xx%</a:t>
            </a:r>
          </a:p>
        </p:txBody>
      </p:sp>
      <p:sp>
        <p:nvSpPr>
          <p:cNvPr id="120" name="Google Shape;120;p11"/>
          <p:cNvSpPr txBox="1">
            <a:spLocks noGrp="1"/>
          </p:cNvSpPr>
          <p:nvPr>
            <p:ph type="body" idx="1"/>
          </p:nvPr>
        </p:nvSpPr>
        <p:spPr>
          <a:xfrm>
            <a:off x="1621444" y="4225773"/>
            <a:ext cx="7455600" cy="945900"/>
          </a:xfrm>
          <a:prstGeom prst="rect">
            <a:avLst/>
          </a:prstGeom>
        </p:spPr>
        <p:txBody>
          <a:bodyPr spcFirstLastPara="1" wrap="square" lIns="116275" tIns="116275" rIns="116275" bIns="116275" anchor="t" anchorCtr="0">
            <a:normAutofit/>
          </a:bodyPr>
          <a:lstStyle>
            <a:lvl1pPr marL="457200" lvl="0" indent="-336550" algn="ctr">
              <a:spcBef>
                <a:spcPts val="0"/>
              </a:spcBef>
              <a:spcAft>
                <a:spcPts val="0"/>
              </a:spcAft>
              <a:buSzPts val="17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21" name="Google Shape;121;p11"/>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5565775" y="3407650"/>
            <a:ext cx="5132700" cy="4182000"/>
          </a:xfrm>
          <a:prstGeom prst="rtTriangle">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6545406" y="5844849"/>
            <a:ext cx="3404934" cy="1744586"/>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232898" y="3"/>
            <a:ext cx="3270599" cy="1598499"/>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2209759" y="2576469"/>
            <a:ext cx="6291600" cy="2428800"/>
          </a:xfrm>
          <a:prstGeom prst="rect">
            <a:avLst/>
          </a:prstGeom>
        </p:spPr>
        <p:txBody>
          <a:bodyPr spcFirstLastPara="1" wrap="square" lIns="116275" tIns="116275" rIns="116275" bIns="116275" anchor="ctr" anchorCtr="0">
            <a:normAutofit/>
          </a:bodyPr>
          <a:lstStyle>
            <a:lvl1pPr lvl="0" algn="ctr">
              <a:spcBef>
                <a:spcPts val="0"/>
              </a:spcBef>
              <a:spcAft>
                <a:spcPts val="0"/>
              </a:spcAft>
              <a:buClr>
                <a:schemeClr val="dk2"/>
              </a:buClr>
              <a:buSzPts val="4100"/>
              <a:buNone/>
              <a:defRPr sz="4100">
                <a:solidFill>
                  <a:schemeClr val="dk2"/>
                </a:solidFill>
              </a:defRPr>
            </a:lvl1pPr>
            <a:lvl2pPr lvl="1" algn="ctr">
              <a:spcBef>
                <a:spcPts val="0"/>
              </a:spcBef>
              <a:spcAft>
                <a:spcPts val="0"/>
              </a:spcAft>
              <a:buClr>
                <a:schemeClr val="dk2"/>
              </a:buClr>
              <a:buSzPts val="4100"/>
              <a:buNone/>
              <a:defRPr sz="4100">
                <a:solidFill>
                  <a:schemeClr val="dk2"/>
                </a:solidFill>
              </a:defRPr>
            </a:lvl2pPr>
            <a:lvl3pPr lvl="2" algn="ctr">
              <a:spcBef>
                <a:spcPts val="0"/>
              </a:spcBef>
              <a:spcAft>
                <a:spcPts val="0"/>
              </a:spcAft>
              <a:buClr>
                <a:schemeClr val="dk2"/>
              </a:buClr>
              <a:buSzPts val="4100"/>
              <a:buNone/>
              <a:defRPr sz="4100">
                <a:solidFill>
                  <a:schemeClr val="dk2"/>
                </a:solidFill>
              </a:defRPr>
            </a:lvl3pPr>
            <a:lvl4pPr lvl="3" algn="ctr">
              <a:spcBef>
                <a:spcPts val="0"/>
              </a:spcBef>
              <a:spcAft>
                <a:spcPts val="0"/>
              </a:spcAft>
              <a:buClr>
                <a:schemeClr val="dk2"/>
              </a:buClr>
              <a:buSzPts val="4100"/>
              <a:buNone/>
              <a:defRPr sz="4100">
                <a:solidFill>
                  <a:schemeClr val="dk2"/>
                </a:solidFill>
              </a:defRPr>
            </a:lvl4pPr>
            <a:lvl5pPr lvl="4" algn="ctr">
              <a:spcBef>
                <a:spcPts val="0"/>
              </a:spcBef>
              <a:spcAft>
                <a:spcPts val="0"/>
              </a:spcAft>
              <a:buClr>
                <a:schemeClr val="dk2"/>
              </a:buClr>
              <a:buSzPts val="4100"/>
              <a:buNone/>
              <a:defRPr sz="4100">
                <a:solidFill>
                  <a:schemeClr val="dk2"/>
                </a:solidFill>
              </a:defRPr>
            </a:lvl5pPr>
            <a:lvl6pPr lvl="5" algn="ctr">
              <a:spcBef>
                <a:spcPts val="0"/>
              </a:spcBef>
              <a:spcAft>
                <a:spcPts val="0"/>
              </a:spcAft>
              <a:buClr>
                <a:schemeClr val="dk2"/>
              </a:buClr>
              <a:buSzPts val="4100"/>
              <a:buNone/>
              <a:defRPr sz="4100">
                <a:solidFill>
                  <a:schemeClr val="dk2"/>
                </a:solidFill>
              </a:defRPr>
            </a:lvl6pPr>
            <a:lvl7pPr lvl="6" algn="ctr">
              <a:spcBef>
                <a:spcPts val="0"/>
              </a:spcBef>
              <a:spcAft>
                <a:spcPts val="0"/>
              </a:spcAft>
              <a:buClr>
                <a:schemeClr val="dk2"/>
              </a:buClr>
              <a:buSzPts val="4100"/>
              <a:buNone/>
              <a:defRPr sz="4100">
                <a:solidFill>
                  <a:schemeClr val="dk2"/>
                </a:solidFill>
              </a:defRPr>
            </a:lvl7pPr>
            <a:lvl8pPr lvl="7" algn="ctr">
              <a:spcBef>
                <a:spcPts val="0"/>
              </a:spcBef>
              <a:spcAft>
                <a:spcPts val="0"/>
              </a:spcAft>
              <a:buClr>
                <a:schemeClr val="dk2"/>
              </a:buClr>
              <a:buSzPts val="4100"/>
              <a:buNone/>
              <a:defRPr sz="4100">
                <a:solidFill>
                  <a:schemeClr val="dk2"/>
                </a:solidFill>
              </a:defRPr>
            </a:lvl8pPr>
            <a:lvl9pPr lvl="8" algn="ctr">
              <a:spcBef>
                <a:spcPts val="0"/>
              </a:spcBef>
              <a:spcAft>
                <a:spcPts val="0"/>
              </a:spcAft>
              <a:buClr>
                <a:schemeClr val="dk2"/>
              </a:buClr>
              <a:buSzPts val="4100"/>
              <a:buNone/>
              <a:defRPr sz="4100">
                <a:solidFill>
                  <a:schemeClr val="dk2"/>
                </a:solidFill>
              </a:defRPr>
            </a:lvl9pPr>
          </a:lstStyle>
          <a:p>
            <a:endParaRPr/>
          </a:p>
        </p:txBody>
      </p:sp>
      <p:sp>
        <p:nvSpPr>
          <p:cNvPr id="48" name="Google Shape;48;p3"/>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1" name="Google Shape;51;p4"/>
          <p:cNvSpPr/>
          <p:nvPr/>
        </p:nvSpPr>
        <p:spPr>
          <a:xfrm>
            <a:off x="36" y="4167709"/>
            <a:ext cx="8623500" cy="34218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2" name="Google Shape;52;p4"/>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958405" y="1247731"/>
            <a:ext cx="8781600" cy="14085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54" name="Google Shape;54;p4"/>
          <p:cNvSpPr txBox="1">
            <a:spLocks noGrp="1"/>
          </p:cNvSpPr>
          <p:nvPr>
            <p:ph type="body" idx="1"/>
          </p:nvPr>
        </p:nvSpPr>
        <p:spPr>
          <a:xfrm>
            <a:off x="958405" y="2937427"/>
            <a:ext cx="8781600" cy="3612300"/>
          </a:xfrm>
          <a:prstGeom prst="rect">
            <a:avLst/>
          </a:prstGeom>
        </p:spPr>
        <p:txBody>
          <a:bodyPr spcFirstLastPara="1" wrap="square" lIns="116275" tIns="116275" rIns="116275" bIns="116275" anchor="t" anchorCtr="0">
            <a:normAutofit/>
          </a:bodyPr>
          <a:lstStyle>
            <a:lvl1pPr marL="463550" lvl="0" indent="-342900">
              <a:spcBef>
                <a:spcPts val="0"/>
              </a:spcBef>
              <a:spcAft>
                <a:spcPts val="0"/>
              </a:spcAft>
              <a:buSzPts val="1700"/>
              <a:buFont typeface="+mj-lt"/>
              <a:buAutoNum type="arabicParen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 name="Google Shape;55;p4"/>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8" name="Google Shape;58;p5"/>
          <p:cNvSpPr/>
          <p:nvPr/>
        </p:nvSpPr>
        <p:spPr>
          <a:xfrm>
            <a:off x="36" y="4167709"/>
            <a:ext cx="8623500" cy="34218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59" name="Google Shape;59;p5"/>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958405" y="1247731"/>
            <a:ext cx="8781600" cy="14085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61" name="Google Shape;61;p5"/>
          <p:cNvSpPr txBox="1">
            <a:spLocks noGrp="1"/>
          </p:cNvSpPr>
          <p:nvPr>
            <p:ph type="body" idx="1"/>
          </p:nvPr>
        </p:nvSpPr>
        <p:spPr>
          <a:xfrm>
            <a:off x="958405" y="2937427"/>
            <a:ext cx="4312800" cy="3612300"/>
          </a:xfrm>
          <a:prstGeom prst="rect">
            <a:avLst/>
          </a:prstGeom>
        </p:spPr>
        <p:txBody>
          <a:bodyPr spcFirstLastPara="1" wrap="square" lIns="116275" tIns="116275" rIns="116275" bIns="116275" anchor="t" anchorCtr="0">
            <a:normAutofit/>
          </a:bodyPr>
          <a:lstStyle>
            <a:lvl1pPr marL="457200" lvl="0" indent="-336550">
              <a:spcBef>
                <a:spcPts val="0"/>
              </a:spcBef>
              <a:spcAft>
                <a:spcPts val="0"/>
              </a:spcAft>
              <a:buSzPts val="17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2" name="Google Shape;62;p5"/>
          <p:cNvSpPr txBox="1">
            <a:spLocks noGrp="1"/>
          </p:cNvSpPr>
          <p:nvPr>
            <p:ph type="body" idx="2"/>
          </p:nvPr>
        </p:nvSpPr>
        <p:spPr>
          <a:xfrm>
            <a:off x="5427247" y="2937427"/>
            <a:ext cx="4312800" cy="3612300"/>
          </a:xfrm>
          <a:prstGeom prst="rect">
            <a:avLst/>
          </a:prstGeom>
        </p:spPr>
        <p:txBody>
          <a:bodyPr spcFirstLastPara="1" wrap="square" lIns="116275" tIns="116275" rIns="116275" bIns="116275" anchor="t" anchorCtr="0">
            <a:normAutofit/>
          </a:bodyPr>
          <a:lstStyle>
            <a:lvl1pPr marL="457200" lvl="0" indent="-336550">
              <a:spcBef>
                <a:spcPts val="0"/>
              </a:spcBef>
              <a:spcAft>
                <a:spcPts val="0"/>
              </a:spcAft>
              <a:buSzPts val="17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3" name="Google Shape;63;p5"/>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66" name="Google Shape;66;p6"/>
          <p:cNvSpPr/>
          <p:nvPr/>
        </p:nvSpPr>
        <p:spPr>
          <a:xfrm>
            <a:off x="36" y="4167709"/>
            <a:ext cx="8623500" cy="34218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67" name="Google Shape;67;p6"/>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958405" y="1247731"/>
            <a:ext cx="8781600" cy="14085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69" name="Google Shape;69;p6"/>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72" name="Google Shape;72;p7"/>
          <p:cNvSpPr/>
          <p:nvPr/>
        </p:nvSpPr>
        <p:spPr>
          <a:xfrm>
            <a:off x="36" y="4167709"/>
            <a:ext cx="8623500" cy="3421800"/>
          </a:xfrm>
          <a:prstGeom prst="rtTriangle">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73" name="Google Shape;73;p7"/>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958405" y="1247731"/>
            <a:ext cx="4339800" cy="20406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75" name="Google Shape;75;p7"/>
          <p:cNvSpPr txBox="1">
            <a:spLocks noGrp="1"/>
          </p:cNvSpPr>
          <p:nvPr>
            <p:ph type="body" idx="1"/>
          </p:nvPr>
        </p:nvSpPr>
        <p:spPr>
          <a:xfrm>
            <a:off x="971919" y="3421889"/>
            <a:ext cx="4339800" cy="3127800"/>
          </a:xfrm>
          <a:prstGeom prst="rect">
            <a:avLst/>
          </a:prstGeom>
        </p:spPr>
        <p:txBody>
          <a:bodyPr spcFirstLastPara="1" wrap="square" lIns="116275" tIns="116275" rIns="116275" bIns="116275" anchor="t" anchorCtr="0">
            <a:normAutofit/>
          </a:bodyPr>
          <a:lstStyle>
            <a:lvl1pPr marL="457200" lvl="0" indent="-336550">
              <a:spcBef>
                <a:spcPts val="0"/>
              </a:spcBef>
              <a:spcAft>
                <a:spcPts val="0"/>
              </a:spcAft>
              <a:buSzPts val="17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6" name="Google Shape;76;p7"/>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4165709"/>
            <a:ext cx="8622000" cy="3418800"/>
          </a:xfrm>
          <a:prstGeom prst="rtTriangle">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4192336" y="2293181"/>
            <a:ext cx="6505800" cy="52965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99581" y="-255"/>
            <a:ext cx="2634096" cy="1539597"/>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40987" y="6672652"/>
            <a:ext cx="1864203" cy="91054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6887215" y="1834"/>
            <a:ext cx="3811280" cy="186140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630896" y="1919914"/>
            <a:ext cx="7449300" cy="3746700"/>
          </a:xfrm>
          <a:prstGeom prst="rect">
            <a:avLst/>
          </a:prstGeom>
        </p:spPr>
        <p:txBody>
          <a:bodyPr spcFirstLastPara="1" wrap="square" lIns="116275" tIns="116275" rIns="116275" bIns="116275" anchor="ctr" anchorCtr="0">
            <a:normAutofit/>
          </a:bodyPr>
          <a:lstStyle>
            <a:lvl1pPr lvl="0" algn="ctr">
              <a:spcBef>
                <a:spcPts val="0"/>
              </a:spcBef>
              <a:spcAft>
                <a:spcPts val="0"/>
              </a:spcAft>
              <a:buSzPts val="4100"/>
              <a:buNone/>
              <a:defRPr sz="4100"/>
            </a:lvl1pPr>
            <a:lvl2pPr lvl="1" algn="ctr">
              <a:spcBef>
                <a:spcPts val="0"/>
              </a:spcBef>
              <a:spcAft>
                <a:spcPts val="0"/>
              </a:spcAft>
              <a:buSzPts val="4100"/>
              <a:buNone/>
              <a:defRPr sz="4100"/>
            </a:lvl2pPr>
            <a:lvl3pPr lvl="2" algn="ctr">
              <a:spcBef>
                <a:spcPts val="0"/>
              </a:spcBef>
              <a:spcAft>
                <a:spcPts val="0"/>
              </a:spcAft>
              <a:buSzPts val="4100"/>
              <a:buNone/>
              <a:defRPr sz="4100"/>
            </a:lvl3pPr>
            <a:lvl4pPr lvl="3" algn="ctr">
              <a:spcBef>
                <a:spcPts val="0"/>
              </a:spcBef>
              <a:spcAft>
                <a:spcPts val="0"/>
              </a:spcAft>
              <a:buSzPts val="4100"/>
              <a:buNone/>
              <a:defRPr sz="4100"/>
            </a:lvl4pPr>
            <a:lvl5pPr lvl="4" algn="ctr">
              <a:spcBef>
                <a:spcPts val="0"/>
              </a:spcBef>
              <a:spcAft>
                <a:spcPts val="0"/>
              </a:spcAft>
              <a:buSzPts val="4100"/>
              <a:buNone/>
              <a:defRPr sz="4100"/>
            </a:lvl5pPr>
            <a:lvl6pPr lvl="5" algn="ctr">
              <a:spcBef>
                <a:spcPts val="0"/>
              </a:spcBef>
              <a:spcAft>
                <a:spcPts val="0"/>
              </a:spcAft>
              <a:buSzPts val="4100"/>
              <a:buNone/>
              <a:defRPr sz="4100"/>
            </a:lvl6pPr>
            <a:lvl7pPr lvl="6" algn="ctr">
              <a:spcBef>
                <a:spcPts val="0"/>
              </a:spcBef>
              <a:spcAft>
                <a:spcPts val="0"/>
              </a:spcAft>
              <a:buSzPts val="4100"/>
              <a:buNone/>
              <a:defRPr sz="4100"/>
            </a:lvl7pPr>
            <a:lvl8pPr lvl="7" algn="ctr">
              <a:spcBef>
                <a:spcPts val="0"/>
              </a:spcBef>
              <a:spcAft>
                <a:spcPts val="0"/>
              </a:spcAft>
              <a:buSzPts val="4100"/>
              <a:buNone/>
              <a:defRPr sz="4100"/>
            </a:lvl8pPr>
            <a:lvl9pPr lvl="8" algn="ctr">
              <a:spcBef>
                <a:spcPts val="0"/>
              </a:spcBef>
              <a:spcAft>
                <a:spcPts val="0"/>
              </a:spcAft>
              <a:buSzPts val="4100"/>
              <a:buNone/>
              <a:defRPr sz="4100"/>
            </a:lvl9pPr>
          </a:lstStyle>
          <a:p>
            <a:endParaRPr/>
          </a:p>
        </p:txBody>
      </p:sp>
      <p:sp>
        <p:nvSpPr>
          <p:cNvPr id="94" name="Google Shape;94;p8"/>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191775" y="2288146"/>
            <a:ext cx="6506700" cy="53013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7" name="Google Shape;97;p9"/>
          <p:cNvSpPr/>
          <p:nvPr/>
        </p:nvSpPr>
        <p:spPr>
          <a:xfrm>
            <a:off x="36" y="4167709"/>
            <a:ext cx="8623500" cy="3421800"/>
          </a:xfrm>
          <a:prstGeom prst="rtTriangle">
            <a:avLst/>
          </a:prstGeom>
          <a:solidFill>
            <a:schemeClr val="accent3"/>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8" name="Google Shape;98;p9"/>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958405" y="1247731"/>
            <a:ext cx="7516200" cy="1040400"/>
          </a:xfrm>
          <a:prstGeom prst="rect">
            <a:avLst/>
          </a:prstGeom>
        </p:spPr>
        <p:txBody>
          <a:bodyPr spcFirstLastPara="1" wrap="square" lIns="116275" tIns="116275" rIns="116275" bIns="116275" anchor="t" anchorCtr="0">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a:endParaRPr/>
          </a:p>
        </p:txBody>
      </p:sp>
      <p:sp>
        <p:nvSpPr>
          <p:cNvPr id="100" name="Google Shape;100;p9"/>
          <p:cNvSpPr txBox="1">
            <a:spLocks noGrp="1"/>
          </p:cNvSpPr>
          <p:nvPr>
            <p:ph type="subTitle" idx="1"/>
          </p:nvPr>
        </p:nvSpPr>
        <p:spPr>
          <a:xfrm>
            <a:off x="958405" y="2288146"/>
            <a:ext cx="6856200" cy="580800"/>
          </a:xfrm>
          <a:prstGeom prst="rect">
            <a:avLst/>
          </a:prstGeom>
        </p:spPr>
        <p:txBody>
          <a:bodyPr spcFirstLastPara="1" wrap="square" lIns="116275" tIns="116275" rIns="116275" bIns="116275" anchor="t" anchorCtr="0">
            <a:normAutofit/>
          </a:bodyPr>
          <a:lstStyle>
            <a:lvl1pPr lvl="0">
              <a:lnSpc>
                <a:spcPct val="100000"/>
              </a:lnSpc>
              <a:spcBef>
                <a:spcPts val="0"/>
              </a:spcBef>
              <a:spcAft>
                <a:spcPts val="0"/>
              </a:spcAft>
              <a:buClr>
                <a:schemeClr val="lt1"/>
              </a:buClr>
              <a:buSzPts val="2000"/>
              <a:buNone/>
              <a:defRPr sz="2000">
                <a:solidFill>
                  <a:schemeClr val="lt1"/>
                </a:solidFill>
              </a:defRPr>
            </a:lvl1pPr>
            <a:lvl2pPr lvl="1">
              <a:lnSpc>
                <a:spcPct val="100000"/>
              </a:lnSpc>
              <a:spcBef>
                <a:spcPts val="0"/>
              </a:spcBef>
              <a:spcAft>
                <a:spcPts val="0"/>
              </a:spcAft>
              <a:buClr>
                <a:schemeClr val="lt1"/>
              </a:buClr>
              <a:buSzPts val="2000"/>
              <a:buNone/>
              <a:defRPr sz="2000">
                <a:solidFill>
                  <a:schemeClr val="lt1"/>
                </a:solidFill>
              </a:defRPr>
            </a:lvl2pPr>
            <a:lvl3pPr lvl="2">
              <a:lnSpc>
                <a:spcPct val="100000"/>
              </a:lnSpc>
              <a:spcBef>
                <a:spcPts val="0"/>
              </a:spcBef>
              <a:spcAft>
                <a:spcPts val="0"/>
              </a:spcAft>
              <a:buClr>
                <a:schemeClr val="lt1"/>
              </a:buClr>
              <a:buSzPts val="2000"/>
              <a:buNone/>
              <a:defRPr sz="2000">
                <a:solidFill>
                  <a:schemeClr val="lt1"/>
                </a:solidFill>
              </a:defRPr>
            </a:lvl3pPr>
            <a:lvl4pPr lvl="3">
              <a:lnSpc>
                <a:spcPct val="100000"/>
              </a:lnSpc>
              <a:spcBef>
                <a:spcPts val="0"/>
              </a:spcBef>
              <a:spcAft>
                <a:spcPts val="0"/>
              </a:spcAft>
              <a:buClr>
                <a:schemeClr val="lt1"/>
              </a:buClr>
              <a:buSzPts val="2000"/>
              <a:buNone/>
              <a:defRPr sz="2000">
                <a:solidFill>
                  <a:schemeClr val="lt1"/>
                </a:solidFill>
              </a:defRPr>
            </a:lvl4pPr>
            <a:lvl5pPr lvl="4">
              <a:lnSpc>
                <a:spcPct val="100000"/>
              </a:lnSpc>
              <a:spcBef>
                <a:spcPts val="0"/>
              </a:spcBef>
              <a:spcAft>
                <a:spcPts val="0"/>
              </a:spcAft>
              <a:buClr>
                <a:schemeClr val="lt1"/>
              </a:buClr>
              <a:buSzPts val="2000"/>
              <a:buNone/>
              <a:defRPr sz="2000">
                <a:solidFill>
                  <a:schemeClr val="lt1"/>
                </a:solidFill>
              </a:defRPr>
            </a:lvl5pPr>
            <a:lvl6pPr lvl="5">
              <a:lnSpc>
                <a:spcPct val="100000"/>
              </a:lnSpc>
              <a:spcBef>
                <a:spcPts val="0"/>
              </a:spcBef>
              <a:spcAft>
                <a:spcPts val="0"/>
              </a:spcAft>
              <a:buClr>
                <a:schemeClr val="lt1"/>
              </a:buClr>
              <a:buSzPts val="2000"/>
              <a:buNone/>
              <a:defRPr sz="2000">
                <a:solidFill>
                  <a:schemeClr val="lt1"/>
                </a:solidFill>
              </a:defRPr>
            </a:lvl6pPr>
            <a:lvl7pPr lvl="6">
              <a:lnSpc>
                <a:spcPct val="100000"/>
              </a:lnSpc>
              <a:spcBef>
                <a:spcPts val="0"/>
              </a:spcBef>
              <a:spcAft>
                <a:spcPts val="0"/>
              </a:spcAft>
              <a:buClr>
                <a:schemeClr val="lt1"/>
              </a:buClr>
              <a:buSzPts val="2000"/>
              <a:buNone/>
              <a:defRPr sz="2000">
                <a:solidFill>
                  <a:schemeClr val="lt1"/>
                </a:solidFill>
              </a:defRPr>
            </a:lvl7pPr>
            <a:lvl8pPr lvl="7">
              <a:lnSpc>
                <a:spcPct val="100000"/>
              </a:lnSpc>
              <a:spcBef>
                <a:spcPts val="0"/>
              </a:spcBef>
              <a:spcAft>
                <a:spcPts val="0"/>
              </a:spcAft>
              <a:buClr>
                <a:schemeClr val="lt1"/>
              </a:buClr>
              <a:buSzPts val="2000"/>
              <a:buNone/>
              <a:defRPr sz="2000">
                <a:solidFill>
                  <a:schemeClr val="lt1"/>
                </a:solidFill>
              </a:defRPr>
            </a:lvl8pPr>
            <a:lvl9pPr lvl="8">
              <a:lnSpc>
                <a:spcPct val="100000"/>
              </a:lnSpc>
              <a:spcBef>
                <a:spcPts val="0"/>
              </a:spcBef>
              <a:spcAft>
                <a:spcPts val="0"/>
              </a:spcAft>
              <a:buClr>
                <a:schemeClr val="lt1"/>
              </a:buClr>
              <a:buSzPts val="2000"/>
              <a:buNone/>
              <a:defRPr sz="2000">
                <a:solidFill>
                  <a:schemeClr val="lt1"/>
                </a:solidFill>
              </a:defRPr>
            </a:lvl9pPr>
          </a:lstStyle>
          <a:p>
            <a:endParaRPr/>
          </a:p>
        </p:txBody>
      </p:sp>
      <p:sp>
        <p:nvSpPr>
          <p:cNvPr id="101" name="Google Shape;101;p9"/>
          <p:cNvSpPr txBox="1">
            <a:spLocks noGrp="1"/>
          </p:cNvSpPr>
          <p:nvPr>
            <p:ph type="body" idx="2"/>
          </p:nvPr>
        </p:nvSpPr>
        <p:spPr>
          <a:xfrm>
            <a:off x="958405" y="3640272"/>
            <a:ext cx="6856200" cy="3092100"/>
          </a:xfrm>
          <a:prstGeom prst="rect">
            <a:avLst/>
          </a:prstGeom>
        </p:spPr>
        <p:txBody>
          <a:bodyPr spcFirstLastPara="1" wrap="square" lIns="116275" tIns="116275" rIns="116275" bIns="116275" anchor="t" anchorCtr="0">
            <a:normAutofit/>
          </a:bodyPr>
          <a:lstStyle>
            <a:lvl1pPr marL="457200" lvl="0" indent="-336550">
              <a:spcBef>
                <a:spcPts val="0"/>
              </a:spcBef>
              <a:spcAft>
                <a:spcPts val="0"/>
              </a:spcAft>
              <a:buSzPts val="17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2" name="Google Shape;102;p9"/>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6" y="4167709"/>
            <a:ext cx="8623500" cy="3421800"/>
          </a:xfrm>
          <a:prstGeom prst="rtTriangle">
            <a:avLst/>
          </a:prstGeom>
          <a:solidFill>
            <a:schemeClr val="lt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4191775" y="2288146"/>
            <a:ext cx="6506700" cy="5301300"/>
          </a:xfrm>
          <a:prstGeom prst="rtTriangle">
            <a:avLst/>
          </a:prstGeom>
          <a:solidFill>
            <a:schemeClr val="dk2"/>
          </a:solidFill>
          <a:ln>
            <a:noFill/>
          </a:ln>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06" name="Google Shape;106;p10"/>
          <p:cNvSpPr/>
          <p:nvPr/>
        </p:nvSpPr>
        <p:spPr>
          <a:xfrm>
            <a:off x="237773" y="304334"/>
            <a:ext cx="10222800" cy="698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16275" tIns="116275" rIns="116275" bIns="11627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83789" y="6143480"/>
            <a:ext cx="8675700" cy="892800"/>
          </a:xfrm>
          <a:prstGeom prst="rect">
            <a:avLst/>
          </a:prstGeom>
        </p:spPr>
        <p:txBody>
          <a:bodyPr spcFirstLastPara="1" wrap="square" lIns="116275" tIns="116275" rIns="116275" bIns="116275" anchor="b" anchorCtr="0">
            <a:normAutofit/>
          </a:bodyPr>
          <a:lstStyle>
            <a:lvl1pPr marL="457200" lvl="0" indent="-228600">
              <a:lnSpc>
                <a:spcPct val="100000"/>
              </a:lnSpc>
              <a:spcBef>
                <a:spcPts val="0"/>
              </a:spcBef>
              <a:spcAft>
                <a:spcPts val="0"/>
              </a:spcAft>
              <a:buSzPts val="1700"/>
              <a:buNone/>
              <a:defRPr/>
            </a:lvl1pPr>
          </a:lstStyle>
          <a:p>
            <a:endParaRPr/>
          </a:p>
        </p:txBody>
      </p:sp>
      <p:sp>
        <p:nvSpPr>
          <p:cNvPr id="108" name="Google Shape;108;p10"/>
          <p:cNvSpPr txBox="1">
            <a:spLocks noGrp="1"/>
          </p:cNvSpPr>
          <p:nvPr>
            <p:ph type="sldNum" idx="12"/>
          </p:nvPr>
        </p:nvSpPr>
        <p:spPr>
          <a:xfrm>
            <a:off x="9817154" y="6704440"/>
            <a:ext cx="642000" cy="580800"/>
          </a:xfrm>
          <a:prstGeom prst="rect">
            <a:avLst/>
          </a:prstGeom>
        </p:spPr>
        <p:txBody>
          <a:bodyPr spcFirstLastPara="1" wrap="square" lIns="116275" tIns="116275" rIns="116275" bIns="11627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689" y="656660"/>
            <a:ext cx="9969000" cy="845100"/>
          </a:xfrm>
          <a:prstGeom prst="rect">
            <a:avLst/>
          </a:prstGeom>
          <a:noFill/>
          <a:ln>
            <a:noFill/>
          </a:ln>
        </p:spPr>
        <p:txBody>
          <a:bodyPr spcFirstLastPara="1" wrap="square" lIns="116275" tIns="116275" rIns="116275" bIns="116275" anchor="t" anchorCtr="0">
            <a:normAutofit/>
          </a:bodyPr>
          <a:lstStyle>
            <a:lvl1pPr lvl="0">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1pPr>
            <a:lvl2pPr lvl="1">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2pPr>
            <a:lvl3pPr lvl="2">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3pPr>
            <a:lvl4pPr lvl="3">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4pPr>
            <a:lvl5pPr lvl="4">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5pPr>
            <a:lvl6pPr lvl="5">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6pPr>
            <a:lvl7pPr lvl="6">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7pPr>
            <a:lvl8pPr lvl="7">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8pPr>
            <a:lvl9pPr lvl="8">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64689" y="1700542"/>
            <a:ext cx="9969000" cy="5004000"/>
          </a:xfrm>
          <a:prstGeom prst="rect">
            <a:avLst/>
          </a:prstGeom>
          <a:noFill/>
          <a:ln>
            <a:noFill/>
          </a:ln>
        </p:spPr>
        <p:txBody>
          <a:bodyPr spcFirstLastPara="1" wrap="square" lIns="116275" tIns="116275" rIns="116275" bIns="116275" anchor="t" anchorCtr="0">
            <a:normAutofit/>
          </a:bodyPr>
          <a:lstStyle>
            <a:lvl1pPr marL="457200" lvl="0" indent="-336550">
              <a:lnSpc>
                <a:spcPct val="115000"/>
              </a:lnSpc>
              <a:spcBef>
                <a:spcPts val="0"/>
              </a:spcBef>
              <a:spcAft>
                <a:spcPts val="0"/>
              </a:spcAft>
              <a:buClr>
                <a:schemeClr val="dk2"/>
              </a:buClr>
              <a:buSzPts val="1700"/>
              <a:buFont typeface="Calibri"/>
              <a:buChar char="●"/>
              <a:defRPr sz="1700">
                <a:solidFill>
                  <a:schemeClr val="dk2"/>
                </a:solidFill>
                <a:latin typeface="Calibri"/>
                <a:ea typeface="Calibri"/>
                <a:cs typeface="Calibri"/>
                <a:sym typeface="Calibri"/>
              </a:defRPr>
            </a:lvl1pPr>
            <a:lvl2pPr marL="914400" lvl="1"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2pPr>
            <a:lvl3pPr marL="1371600" lvl="2"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sz="14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9817154" y="6704440"/>
            <a:ext cx="642000" cy="580800"/>
          </a:xfrm>
          <a:prstGeom prst="rect">
            <a:avLst/>
          </a:prstGeom>
          <a:noFill/>
          <a:ln>
            <a:noFill/>
          </a:ln>
        </p:spPr>
        <p:txBody>
          <a:bodyPr spcFirstLastPara="1" wrap="square" lIns="116275" tIns="116275" rIns="116275" bIns="116275" anchor="ctr" anchorCtr="0">
            <a:normAutofit/>
          </a:bodyPr>
          <a:lstStyle>
            <a:lvl1pPr lvl="0" algn="r">
              <a:buNone/>
              <a:defRPr sz="1300">
                <a:solidFill>
                  <a:schemeClr val="dk2"/>
                </a:solidFill>
                <a:latin typeface="Nunito"/>
                <a:ea typeface="Nunito"/>
                <a:cs typeface="Nunito"/>
                <a:sym typeface="Nunito"/>
              </a:defRPr>
            </a:lvl1pPr>
            <a:lvl2pPr lvl="1" algn="r">
              <a:buNone/>
              <a:defRPr sz="1300">
                <a:solidFill>
                  <a:schemeClr val="dk2"/>
                </a:solidFill>
                <a:latin typeface="Nunito"/>
                <a:ea typeface="Nunito"/>
                <a:cs typeface="Nunito"/>
                <a:sym typeface="Nunito"/>
              </a:defRPr>
            </a:lvl2pPr>
            <a:lvl3pPr lvl="2" algn="r">
              <a:buNone/>
              <a:defRPr sz="1300">
                <a:solidFill>
                  <a:schemeClr val="dk2"/>
                </a:solidFill>
                <a:latin typeface="Nunito"/>
                <a:ea typeface="Nunito"/>
                <a:cs typeface="Nunito"/>
                <a:sym typeface="Nunito"/>
              </a:defRPr>
            </a:lvl3pPr>
            <a:lvl4pPr lvl="3" algn="r">
              <a:buNone/>
              <a:defRPr sz="1300">
                <a:solidFill>
                  <a:schemeClr val="dk2"/>
                </a:solidFill>
                <a:latin typeface="Nunito"/>
                <a:ea typeface="Nunito"/>
                <a:cs typeface="Nunito"/>
                <a:sym typeface="Nunito"/>
              </a:defRPr>
            </a:lvl4pPr>
            <a:lvl5pPr lvl="4" algn="r">
              <a:buNone/>
              <a:defRPr sz="1300">
                <a:solidFill>
                  <a:schemeClr val="dk2"/>
                </a:solidFill>
                <a:latin typeface="Nunito"/>
                <a:ea typeface="Nunito"/>
                <a:cs typeface="Nunito"/>
                <a:sym typeface="Nunito"/>
              </a:defRPr>
            </a:lvl5pPr>
            <a:lvl6pPr lvl="5" algn="r">
              <a:buNone/>
              <a:defRPr sz="1300">
                <a:solidFill>
                  <a:schemeClr val="dk2"/>
                </a:solidFill>
                <a:latin typeface="Nunito"/>
                <a:ea typeface="Nunito"/>
                <a:cs typeface="Nunito"/>
                <a:sym typeface="Nunito"/>
              </a:defRPr>
            </a:lvl6pPr>
            <a:lvl7pPr lvl="6" algn="r">
              <a:buNone/>
              <a:defRPr sz="1300">
                <a:solidFill>
                  <a:schemeClr val="dk2"/>
                </a:solidFill>
                <a:latin typeface="Nunito"/>
                <a:ea typeface="Nunito"/>
                <a:cs typeface="Nunito"/>
                <a:sym typeface="Nunito"/>
              </a:defRPr>
            </a:lvl7pPr>
            <a:lvl8pPr lvl="7" algn="r">
              <a:buNone/>
              <a:defRPr sz="1300">
                <a:solidFill>
                  <a:schemeClr val="dk2"/>
                </a:solidFill>
                <a:latin typeface="Nunito"/>
                <a:ea typeface="Nunito"/>
                <a:cs typeface="Nunito"/>
                <a:sym typeface="Nunito"/>
              </a:defRPr>
            </a:lvl8pPr>
            <a:lvl9pPr lvl="8" algn="r">
              <a:buNone/>
              <a:defRPr sz="13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63550" marR="0" lvl="0" indent="-342900" algn="l" rtl="0">
        <a:lnSpc>
          <a:spcPct val="100000"/>
        </a:lnSpc>
        <a:spcBef>
          <a:spcPts val="0"/>
        </a:spcBef>
        <a:spcAft>
          <a:spcPts val="0"/>
        </a:spcAft>
        <a:buClr>
          <a:srgbClr val="000000"/>
        </a:buClr>
        <a:buFont typeface="+mj-lt"/>
        <a:buAutoNum type="arabicParen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3118863" y="2171706"/>
            <a:ext cx="7773600" cy="561109"/>
          </a:xfrm>
          <a:prstGeom prst="rect">
            <a:avLst/>
          </a:prstGeom>
        </p:spPr>
        <p:txBody>
          <a:bodyPr spcFirstLastPara="1" wrap="square" lIns="116275" tIns="116275" rIns="116275" bIns="116275" anchor="ctr" anchorCtr="0">
            <a:noAutofit/>
          </a:bodyPr>
          <a:lstStyle/>
          <a:p>
            <a:pPr marL="0" lvl="0" indent="0" rtl="0">
              <a:lnSpc>
                <a:spcPct val="130000"/>
              </a:lnSpc>
              <a:spcBef>
                <a:spcPts val="0"/>
              </a:spcBef>
              <a:spcAft>
                <a:spcPts val="0"/>
              </a:spcAft>
              <a:buSzPts val="990"/>
              <a:buNone/>
            </a:pPr>
            <a:r>
              <a:rPr lang="en" sz="3600" dirty="0">
                <a:solidFill>
                  <a:srgbClr val="A61C00"/>
                </a:solidFill>
                <a:highlight>
                  <a:srgbClr val="FFFFFF"/>
                </a:highlight>
                <a:latin typeface="Alfa Slab One"/>
                <a:ea typeface="Alfa Slab One"/>
                <a:cs typeface="Alfa Slab One"/>
                <a:sym typeface="Alfa Slab One"/>
              </a:rPr>
              <a:t>BD4YH-Yoga, Health </a:t>
            </a:r>
            <a:r>
              <a:rPr lang="en" sz="3600" dirty="0" smtClean="0">
                <a:solidFill>
                  <a:srgbClr val="A61C00"/>
                </a:solidFill>
                <a:highlight>
                  <a:srgbClr val="FFFFFF"/>
                </a:highlight>
                <a:latin typeface="Alfa Slab One"/>
                <a:ea typeface="Alfa Slab One"/>
                <a:cs typeface="Alfa Slab One"/>
                <a:sym typeface="Alfa Slab One"/>
              </a:rPr>
              <a:t>and </a:t>
            </a:r>
            <a:r>
              <a:rPr lang="en" sz="3600" dirty="0">
                <a:solidFill>
                  <a:srgbClr val="A61C00"/>
                </a:solidFill>
                <a:highlight>
                  <a:srgbClr val="FFFFFF"/>
                </a:highlight>
                <a:latin typeface="Alfa Slab One"/>
                <a:ea typeface="Alfa Slab One"/>
                <a:cs typeface="Alfa Slab One"/>
                <a:sym typeface="Alfa Slab One"/>
              </a:rPr>
              <a:t>Physical Education</a:t>
            </a:r>
            <a:endParaRPr sz="3600">
              <a:solidFill>
                <a:srgbClr val="A61C00"/>
              </a:solidFill>
              <a:highlight>
                <a:srgbClr val="FFFFFF"/>
              </a:highlight>
              <a:latin typeface="Alfa Slab One"/>
              <a:ea typeface="Alfa Slab One"/>
              <a:cs typeface="Alfa Slab One"/>
              <a:sym typeface="Alfa Slab One"/>
            </a:endParaRPr>
          </a:p>
          <a:p>
            <a:pPr marL="0" lvl="0" indent="0" algn="ctr" rtl="0">
              <a:spcBef>
                <a:spcPts val="400"/>
              </a:spcBef>
              <a:spcAft>
                <a:spcPts val="0"/>
              </a:spcAft>
              <a:buSzPts val="990"/>
              <a:buNone/>
            </a:pPr>
            <a:endParaRPr sz="3600"/>
          </a:p>
        </p:txBody>
      </p:sp>
      <p:pic>
        <p:nvPicPr>
          <p:cNvPr id="5123" name="Picture 3"/>
          <p:cNvPicPr>
            <a:picLocks noChangeAspect="1" noChangeArrowheads="1"/>
          </p:cNvPicPr>
          <p:nvPr/>
        </p:nvPicPr>
        <p:blipFill>
          <a:blip r:embed="rId3"/>
          <a:srcRect/>
          <a:stretch>
            <a:fillRect/>
          </a:stretch>
        </p:blipFill>
        <p:spPr bwMode="auto">
          <a:xfrm>
            <a:off x="6232401" y="4634345"/>
            <a:ext cx="1643908" cy="1605971"/>
          </a:xfrm>
          <a:prstGeom prst="rect">
            <a:avLst/>
          </a:prstGeom>
          <a:noFill/>
          <a:ln w="9525">
            <a:noFill/>
            <a:miter lim="800000"/>
            <a:headEnd/>
            <a:tailEnd/>
          </a:ln>
          <a:effectLst/>
        </p:spPr>
      </p:pic>
      <p:sp>
        <p:nvSpPr>
          <p:cNvPr id="6" name="TextBox 5"/>
          <p:cNvSpPr txBox="1"/>
          <p:nvPr/>
        </p:nvSpPr>
        <p:spPr>
          <a:xfrm>
            <a:off x="3855027" y="3158842"/>
            <a:ext cx="6390409" cy="1077218"/>
          </a:xfrm>
          <a:prstGeom prst="rect">
            <a:avLst/>
          </a:prstGeom>
          <a:noFill/>
        </p:spPr>
        <p:txBody>
          <a:bodyPr wrap="square" rtlCol="0">
            <a:spAutoFit/>
          </a:bodyPr>
          <a:lstStyle/>
          <a:p>
            <a:pPr algn="ctr"/>
            <a:r>
              <a:rPr lang="en-US" sz="3200" b="1" dirty="0" smtClean="0">
                <a:solidFill>
                  <a:schemeClr val="accent6">
                    <a:lumMod val="75000"/>
                  </a:schemeClr>
                </a:solidFill>
                <a:latin typeface="Times New Roman" pitchFamily="18" charset="0"/>
                <a:cs typeface="Times New Roman" pitchFamily="18" charset="0"/>
              </a:rPr>
              <a:t>UNIT - V </a:t>
            </a:r>
          </a:p>
          <a:p>
            <a:pPr algn="ctr"/>
            <a:r>
              <a:rPr lang="en-US" sz="3200" b="1" dirty="0" smtClean="0">
                <a:solidFill>
                  <a:schemeClr val="accent6">
                    <a:lumMod val="75000"/>
                  </a:schemeClr>
                </a:solidFill>
                <a:latin typeface="Times New Roman" pitchFamily="18" charset="0"/>
                <a:cs typeface="Times New Roman" pitchFamily="18" charset="0"/>
              </a:rPr>
              <a:t>ORGANISING COMPETITIONS</a:t>
            </a:r>
            <a:endParaRPr lang="en-US" sz="3200" b="1" dirty="0">
              <a:solidFill>
                <a:schemeClr val="accent6">
                  <a:lumMod val="7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srcRect/>
          <a:stretch>
            <a:fillRect/>
          </a:stretch>
        </p:blipFill>
        <p:spPr bwMode="auto">
          <a:xfrm>
            <a:off x="354131" y="380279"/>
            <a:ext cx="3480116" cy="6848475"/>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Awards and Recognition</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Activity Winners: </a:t>
            </a:r>
            <a:r>
              <a:rPr lang="en-US" sz="2100" b="1" dirty="0" smtClean="0">
                <a:solidFill>
                  <a:srgbClr val="002060"/>
                </a:solidFill>
                <a:latin typeface="Times New Roman" pitchFamily="18" charset="0"/>
                <a:cs typeface="Times New Roman" pitchFamily="18" charset="0"/>
              </a:rPr>
              <a:t>Winners in each activity are recognized with shields, medals, and certificates, celebrating their achievements and encouraging continued participation.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Champion Unit: </a:t>
            </a:r>
            <a:r>
              <a:rPr lang="en-US" sz="2100" b="1" dirty="0" smtClean="0">
                <a:solidFill>
                  <a:srgbClr val="002060"/>
                </a:solidFill>
                <a:latin typeface="Times New Roman" pitchFamily="18" charset="0"/>
                <a:cs typeface="Times New Roman" pitchFamily="18" charset="0"/>
              </a:rPr>
              <a:t>The overall intramural champion unit is awarded a trophy, fostering a sense of pride and accomplishment among team members.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Honor Board: </a:t>
            </a:r>
            <a:r>
              <a:rPr lang="en-US" sz="2100" b="1" dirty="0" smtClean="0">
                <a:solidFill>
                  <a:srgbClr val="002060"/>
                </a:solidFill>
                <a:latin typeface="Times New Roman" pitchFamily="18" charset="0"/>
                <a:cs typeface="Times New Roman" pitchFamily="18" charset="0"/>
              </a:rPr>
              <a:t>A photograph of the champion unit is displayed on an honor board, serving as a lasting recognition of their success and inspiring others.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Encouraging Participation: </a:t>
            </a:r>
            <a:r>
              <a:rPr lang="en-US" sz="2100" b="1" dirty="0" smtClean="0">
                <a:solidFill>
                  <a:srgbClr val="002060"/>
                </a:solidFill>
                <a:latin typeface="Times New Roman" pitchFamily="18" charset="0"/>
                <a:cs typeface="Times New Roman" pitchFamily="18" charset="0"/>
              </a:rPr>
              <a:t>Awards and recognition are used to motivate students to participate actively and strive for excellence in all activities.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Maintaining Records: </a:t>
            </a:r>
            <a:r>
              <a:rPr lang="en-US" sz="2100" b="1" dirty="0" smtClean="0">
                <a:solidFill>
                  <a:srgbClr val="002060"/>
                </a:solidFill>
                <a:latin typeface="Times New Roman" pitchFamily="18" charset="0"/>
                <a:cs typeface="Times New Roman" pitchFamily="18" charset="0"/>
              </a:rPr>
              <a:t>Keeping an honor board with names and achievements helps document the history of intramural competitions and recognizes past champions.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Encouraging Participation</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Balanced Teams: </a:t>
            </a:r>
            <a:r>
              <a:rPr lang="en-US" sz="2100" b="1" dirty="0" smtClean="0">
                <a:solidFill>
                  <a:srgbClr val="002060"/>
                </a:solidFill>
                <a:latin typeface="Times New Roman" pitchFamily="18" charset="0"/>
                <a:cs typeface="Times New Roman" pitchFamily="18" charset="0"/>
              </a:rPr>
              <a:t>Ensuring teams are balanced in terms of skill and ability makes competitions fairer and more enjoyable for all participants.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Limited Activities: </a:t>
            </a:r>
            <a:r>
              <a:rPr lang="en-US" sz="2100" b="1" dirty="0" smtClean="0">
                <a:solidFill>
                  <a:srgbClr val="002060"/>
                </a:solidFill>
                <a:latin typeface="Times New Roman" pitchFamily="18" charset="0"/>
                <a:cs typeface="Times New Roman" pitchFamily="18" charset="0"/>
              </a:rPr>
              <a:t>Restricting the number of activities a student can join ensures that more students have the opportunity to participate and excel.</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Variety of Activities: </a:t>
            </a:r>
            <a:r>
              <a:rPr lang="en-US" sz="2100" b="1" dirty="0" smtClean="0">
                <a:solidFill>
                  <a:srgbClr val="002060"/>
                </a:solidFill>
                <a:latin typeface="Times New Roman" pitchFamily="18" charset="0"/>
                <a:cs typeface="Times New Roman" pitchFamily="18" charset="0"/>
              </a:rPr>
              <a:t>Offering a wide range of activities caters to different interests and talents, maximizing student involvement and utilization of facilities.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Extra Points: </a:t>
            </a:r>
            <a:r>
              <a:rPr lang="en-US" sz="2100" b="1" dirty="0" smtClean="0">
                <a:solidFill>
                  <a:srgbClr val="002060"/>
                </a:solidFill>
                <a:latin typeface="Times New Roman" pitchFamily="18" charset="0"/>
                <a:cs typeface="Times New Roman" pitchFamily="18" charset="0"/>
              </a:rPr>
              <a:t>Awarding extra points for participation in less popular activities encourages students to try new things and ensures a well-rounded program.</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100% Participation: </a:t>
            </a:r>
            <a:r>
              <a:rPr lang="en-US" sz="2100" b="1" dirty="0" smtClean="0">
                <a:solidFill>
                  <a:srgbClr val="002060"/>
                </a:solidFill>
                <a:latin typeface="Times New Roman" pitchFamily="18" charset="0"/>
                <a:cs typeface="Times New Roman" pitchFamily="18" charset="0"/>
              </a:rPr>
              <a:t>Providing additional points for full participation motivates teams to engage every member, fostering a sense of inclusion and teamwork.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Introduction to Extramural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Definition: </a:t>
            </a:r>
            <a:r>
              <a:rPr lang="en-US" sz="2100" b="1" dirty="0" smtClean="0">
                <a:solidFill>
                  <a:srgbClr val="002060"/>
                </a:solidFill>
                <a:latin typeface="Times New Roman" pitchFamily="18" charset="0"/>
                <a:cs typeface="Times New Roman" pitchFamily="18" charset="0"/>
              </a:rPr>
              <a:t>Extramural competitions are inter-institutional events, providing opportunities for students to compete with peers from other institutions.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Opportunities: </a:t>
            </a:r>
            <a:r>
              <a:rPr lang="en-US" sz="2100" b="1" dirty="0" smtClean="0">
                <a:solidFill>
                  <a:srgbClr val="002060"/>
                </a:solidFill>
                <a:latin typeface="Times New Roman" pitchFamily="18" charset="0"/>
                <a:cs typeface="Times New Roman" pitchFamily="18" charset="0"/>
              </a:rPr>
              <a:t>These competitions offer a platform for students to represent their institutions, enhancing their sense of pride and belonging.</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Skill Improvement: </a:t>
            </a:r>
            <a:r>
              <a:rPr lang="en-US" sz="2100" b="1" dirty="0" smtClean="0">
                <a:solidFill>
                  <a:srgbClr val="002060"/>
                </a:solidFill>
                <a:latin typeface="Times New Roman" pitchFamily="18" charset="0"/>
                <a:cs typeface="Times New Roman" pitchFamily="18" charset="0"/>
              </a:rPr>
              <a:t>Participation in extramural competitions helps students improve their skills through exposure to different levels of competition.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Institutional Loyalty: </a:t>
            </a:r>
            <a:r>
              <a:rPr lang="en-US" sz="2100" b="1" dirty="0" smtClean="0">
                <a:solidFill>
                  <a:srgbClr val="002060"/>
                </a:solidFill>
                <a:latin typeface="Times New Roman" pitchFamily="18" charset="0"/>
                <a:cs typeface="Times New Roman" pitchFamily="18" charset="0"/>
              </a:rPr>
              <a:t>Competing for one's institution fosters loyalty and a sense of responsibility, encouraging students to perform their best.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New Friendships: </a:t>
            </a:r>
            <a:r>
              <a:rPr lang="en-US" sz="2100" b="1" dirty="0" smtClean="0">
                <a:solidFill>
                  <a:srgbClr val="002060"/>
                </a:solidFill>
                <a:latin typeface="Times New Roman" pitchFamily="18" charset="0"/>
                <a:cs typeface="Times New Roman" pitchFamily="18" charset="0"/>
              </a:rPr>
              <a:t>Extramural competitions provide opportunities to build new friendships and connections with peers from different institutions.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Benefits of Extramural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Improved Performance: </a:t>
            </a:r>
            <a:r>
              <a:rPr lang="en-US" sz="2100" b="1" dirty="0" smtClean="0">
                <a:solidFill>
                  <a:srgbClr val="002060"/>
                </a:solidFill>
                <a:latin typeface="Times New Roman" pitchFamily="18" charset="0"/>
                <a:cs typeface="Times New Roman" pitchFamily="18" charset="0"/>
              </a:rPr>
              <a:t>The competitive nature of extramural events drives students to enhance their skills and perform better.</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Leadership Development: </a:t>
            </a:r>
            <a:r>
              <a:rPr lang="en-US" sz="2100" b="1" dirty="0" smtClean="0">
                <a:solidFill>
                  <a:srgbClr val="002060"/>
                </a:solidFill>
                <a:latin typeface="Times New Roman" pitchFamily="18" charset="0"/>
                <a:cs typeface="Times New Roman" pitchFamily="18" charset="0"/>
              </a:rPr>
              <a:t>Participating in extramural competitions helps develop leadership and sportsmanship qualities, preparing students for future challenges.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Cultural Exchange: </a:t>
            </a:r>
            <a:r>
              <a:rPr lang="en-US" sz="2100" b="1" dirty="0" smtClean="0">
                <a:solidFill>
                  <a:srgbClr val="002060"/>
                </a:solidFill>
                <a:latin typeface="Times New Roman" pitchFamily="18" charset="0"/>
                <a:cs typeface="Times New Roman" pitchFamily="18" charset="0"/>
              </a:rPr>
              <a:t>Traveling to different places for competitions exposes students to new cultures and environments, broadening their perspectives.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Enjoyment: </a:t>
            </a:r>
            <a:r>
              <a:rPr lang="en-US" sz="2100" b="1" dirty="0" smtClean="0">
                <a:solidFill>
                  <a:srgbClr val="002060"/>
                </a:solidFill>
                <a:latin typeface="Times New Roman" pitchFamily="18" charset="0"/>
                <a:cs typeface="Times New Roman" pitchFamily="18" charset="0"/>
              </a:rPr>
              <a:t>Extramural competitions offer a break from routine, providing pleasure and enjoyment through healthy competition.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Knowledge Sharing: </a:t>
            </a:r>
            <a:r>
              <a:rPr lang="en-US" sz="2100" b="1" dirty="0" smtClean="0">
                <a:solidFill>
                  <a:srgbClr val="002060"/>
                </a:solidFill>
                <a:latin typeface="Times New Roman" pitchFamily="18" charset="0"/>
                <a:cs typeface="Times New Roman" pitchFamily="18" charset="0"/>
              </a:rPr>
              <a:t>Competing with peers from other institutions allows students to learn new techniques and strategies, enhancing their overall knowledge.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Drawbacks of Extramural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Questionable Methods: </a:t>
            </a:r>
            <a:r>
              <a:rPr lang="en-US" sz="2100" b="1" dirty="0" smtClean="0">
                <a:solidFill>
                  <a:srgbClr val="002060"/>
                </a:solidFill>
                <a:latin typeface="Times New Roman" pitchFamily="18" charset="0"/>
                <a:cs typeface="Times New Roman" pitchFamily="18" charset="0"/>
              </a:rPr>
              <a:t>The pressure to win can sometimes lead to the use of unfair means, compromising the integrity of the competition.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Unhealthy Rivalry: </a:t>
            </a:r>
            <a:r>
              <a:rPr lang="en-US" sz="2100" b="1" dirty="0" smtClean="0">
                <a:solidFill>
                  <a:srgbClr val="002060"/>
                </a:solidFill>
                <a:latin typeface="Times New Roman" pitchFamily="18" charset="0"/>
                <a:cs typeface="Times New Roman" pitchFamily="18" charset="0"/>
              </a:rPr>
              <a:t>Intense competition can lead to unhealthy rivalry and jealousy among participants, which needs to be managed carefully.</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Resource Drain: </a:t>
            </a:r>
            <a:r>
              <a:rPr lang="en-US" sz="2100" b="1" dirty="0" smtClean="0">
                <a:solidFill>
                  <a:srgbClr val="002060"/>
                </a:solidFill>
                <a:latin typeface="Times New Roman" pitchFamily="18" charset="0"/>
                <a:cs typeface="Times New Roman" pitchFamily="18" charset="0"/>
              </a:rPr>
              <a:t>Extramural competitions can be resource-intensive, requiring significant time, money, and energy from both students and institutions.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Student Strain: </a:t>
            </a:r>
            <a:r>
              <a:rPr lang="en-US" sz="2100" b="1" dirty="0" smtClean="0">
                <a:solidFill>
                  <a:srgbClr val="002060"/>
                </a:solidFill>
                <a:latin typeface="Times New Roman" pitchFamily="18" charset="0"/>
                <a:cs typeface="Times New Roman" pitchFamily="18" charset="0"/>
              </a:rPr>
              <a:t>The physical and mental demands of frequent competitions can strain students, impacting their academic performance and well-being.</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Discipline Issues: </a:t>
            </a:r>
            <a:r>
              <a:rPr lang="en-US" sz="2100" b="1" dirty="0" smtClean="0">
                <a:solidFill>
                  <a:srgbClr val="002060"/>
                </a:solidFill>
                <a:latin typeface="Times New Roman" pitchFamily="18" charset="0"/>
                <a:cs typeface="Times New Roman" pitchFamily="18" charset="0"/>
              </a:rPr>
              <a:t>Ensuring discipline and sportsmanship is crucial to maintaining a positive and respectful competitive environment.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Organizing Extramural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Practice Matches: </a:t>
            </a:r>
            <a:r>
              <a:rPr lang="en-US" sz="2100" b="1" dirty="0" smtClean="0">
                <a:solidFill>
                  <a:srgbClr val="002060"/>
                </a:solidFill>
                <a:latin typeface="Times New Roman" pitchFamily="18" charset="0"/>
                <a:cs typeface="Times New Roman" pitchFamily="18" charset="0"/>
              </a:rPr>
              <a:t>Arranging practice matches with neighboring institutions helps students prepare and gauge their readiness for official competitions.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Closed Competitions: </a:t>
            </a:r>
            <a:r>
              <a:rPr lang="en-US" sz="2100" b="1" dirty="0" smtClean="0">
                <a:solidFill>
                  <a:srgbClr val="002060"/>
                </a:solidFill>
                <a:latin typeface="Times New Roman" pitchFamily="18" charset="0"/>
                <a:cs typeface="Times New Roman" pitchFamily="18" charset="0"/>
              </a:rPr>
              <a:t>Conducting closed competitions with specific institutions ensures a controlled environment and manageable logistics.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Open Competitions: </a:t>
            </a:r>
            <a:r>
              <a:rPr lang="en-US" sz="2100" b="1" dirty="0" smtClean="0">
                <a:solidFill>
                  <a:srgbClr val="002060"/>
                </a:solidFill>
                <a:latin typeface="Times New Roman" pitchFamily="18" charset="0"/>
                <a:cs typeface="Times New Roman" pitchFamily="18" charset="0"/>
              </a:rPr>
              <a:t>Hosting open competitions invites participation from a broader range of institutions, enhancing the level of competition.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Affiliation Fees: </a:t>
            </a:r>
            <a:r>
              <a:rPr lang="en-US" sz="2100" b="1" dirty="0" smtClean="0">
                <a:solidFill>
                  <a:srgbClr val="002060"/>
                </a:solidFill>
                <a:latin typeface="Times New Roman" pitchFamily="18" charset="0"/>
                <a:cs typeface="Times New Roman" pitchFamily="18" charset="0"/>
              </a:rPr>
              <a:t>Managing membership and affiliation fees is essential for participating in organized leagues and associations.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Zonal Competitions: </a:t>
            </a:r>
            <a:r>
              <a:rPr lang="en-US" sz="2100" b="1" dirty="0" smtClean="0">
                <a:solidFill>
                  <a:srgbClr val="002060"/>
                </a:solidFill>
                <a:latin typeface="Times New Roman" pitchFamily="18" charset="0"/>
                <a:cs typeface="Times New Roman" pitchFamily="18" charset="0"/>
              </a:rPr>
              <a:t>Organizing competitions within zones helps manage larger events effectively, ensuring smooth operations and fair play.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Standard Sports Meet</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Pre-Meet Work: </a:t>
            </a:r>
            <a:r>
              <a:rPr lang="en-US" sz="2100" b="1" dirty="0" smtClean="0">
                <a:solidFill>
                  <a:srgbClr val="002060"/>
                </a:solidFill>
                <a:latin typeface="Times New Roman" pitchFamily="18" charset="0"/>
                <a:cs typeface="Times New Roman" pitchFamily="18" charset="0"/>
              </a:rPr>
              <a:t>Extensive planning and preparation are required, with various committees handling different aspects of the meet.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Publicity Committee: </a:t>
            </a:r>
            <a:r>
              <a:rPr lang="en-US" sz="2100" b="1" dirty="0" smtClean="0">
                <a:solidFill>
                  <a:srgbClr val="002060"/>
                </a:solidFill>
                <a:latin typeface="Times New Roman" pitchFamily="18" charset="0"/>
                <a:cs typeface="Times New Roman" pitchFamily="18" charset="0"/>
              </a:rPr>
              <a:t>Announcing event details through media, posters, and announcements ensures maximum participation and awareness.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Grounds Committee: </a:t>
            </a:r>
            <a:r>
              <a:rPr lang="en-US" sz="2100" b="1" dirty="0" smtClean="0">
                <a:solidFill>
                  <a:srgbClr val="002060"/>
                </a:solidFill>
                <a:latin typeface="Times New Roman" pitchFamily="18" charset="0"/>
                <a:cs typeface="Times New Roman" pitchFamily="18" charset="0"/>
              </a:rPr>
              <a:t>Preparing the venue, setting up equipment, and ensuring all facilities are ready for the events.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Officials Committee: </a:t>
            </a:r>
            <a:r>
              <a:rPr lang="en-US" sz="2100" b="1" dirty="0" smtClean="0">
                <a:solidFill>
                  <a:srgbClr val="002060"/>
                </a:solidFill>
                <a:latin typeface="Times New Roman" pitchFamily="18" charset="0"/>
                <a:cs typeface="Times New Roman" pitchFamily="18" charset="0"/>
              </a:rPr>
              <a:t>Appointing competent officials to oversee the events and ensure they run smoothly and fairly.</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Accommodation Committee: </a:t>
            </a:r>
            <a:r>
              <a:rPr lang="en-US" sz="2100" b="1" dirty="0" smtClean="0">
                <a:solidFill>
                  <a:srgbClr val="002060"/>
                </a:solidFill>
                <a:latin typeface="Times New Roman" pitchFamily="18" charset="0"/>
                <a:cs typeface="Times New Roman" pitchFamily="18" charset="0"/>
              </a:rPr>
              <a:t>Arranging accommodation and hospitality for participants, ensuring their comfort and convenience.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Conducting the Meet</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Opening Ceremony: </a:t>
            </a:r>
            <a:r>
              <a:rPr lang="en-US" sz="2100" b="1" dirty="0" smtClean="0">
                <a:solidFill>
                  <a:srgbClr val="002060"/>
                </a:solidFill>
                <a:latin typeface="Times New Roman" pitchFamily="18" charset="0"/>
                <a:cs typeface="Times New Roman" pitchFamily="18" charset="0"/>
              </a:rPr>
              <a:t>The meet begins with a grand opening ceremony, including a march past, torch lighting, and the taking of an oath to uphold sportsmanship.</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Event Execution: </a:t>
            </a:r>
            <a:r>
              <a:rPr lang="en-US" sz="2100" b="1" dirty="0" smtClean="0">
                <a:solidFill>
                  <a:srgbClr val="002060"/>
                </a:solidFill>
                <a:latin typeface="Times New Roman" pitchFamily="18" charset="0"/>
                <a:cs typeface="Times New Roman" pitchFamily="18" charset="0"/>
              </a:rPr>
              <a:t>Events are conducted according to the schedule, with efficient time management and coordination ensuring everything runs smoothly.</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Victory Ceremony: </a:t>
            </a:r>
            <a:r>
              <a:rPr lang="en-US" sz="2100" b="1" dirty="0" smtClean="0">
                <a:solidFill>
                  <a:srgbClr val="002060"/>
                </a:solidFill>
                <a:latin typeface="Times New Roman" pitchFamily="18" charset="0"/>
                <a:cs typeface="Times New Roman" pitchFamily="18" charset="0"/>
              </a:rPr>
              <a:t>Winners are awarded immediately after their events, providing instant recognition and motivation.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Closing Ceremony: </a:t>
            </a:r>
            <a:r>
              <a:rPr lang="en-US" sz="2100" b="1" dirty="0" smtClean="0">
                <a:solidFill>
                  <a:srgbClr val="002060"/>
                </a:solidFill>
                <a:latin typeface="Times New Roman" pitchFamily="18" charset="0"/>
                <a:cs typeface="Times New Roman" pitchFamily="18" charset="0"/>
              </a:rPr>
              <a:t>The meet concludes with a formal closing ceremony, including the distribution of trophies, medals, and certificates.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National Anthem: </a:t>
            </a:r>
            <a:r>
              <a:rPr lang="en-US" sz="2100" b="1" dirty="0" smtClean="0">
                <a:solidFill>
                  <a:srgbClr val="002060"/>
                </a:solidFill>
                <a:latin typeface="Times New Roman" pitchFamily="18" charset="0"/>
                <a:cs typeface="Times New Roman" pitchFamily="18" charset="0"/>
              </a:rPr>
              <a:t>The meet ends with the national anthem, instilling a sense of pride and unity among all participants.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Post-Meet Activities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Settling Accounts: </a:t>
            </a:r>
            <a:r>
              <a:rPr lang="en-US" sz="2100" b="1" dirty="0" smtClean="0">
                <a:solidFill>
                  <a:srgbClr val="002060"/>
                </a:solidFill>
                <a:latin typeface="Times New Roman" pitchFamily="18" charset="0"/>
                <a:cs typeface="Times New Roman" pitchFamily="18" charset="0"/>
              </a:rPr>
              <a:t>Finalizing all financial matters, ensuring that all expenses are accounted for and any surplus is managed properly.</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Returning Equipment: </a:t>
            </a:r>
            <a:r>
              <a:rPr lang="en-US" sz="2100" b="1" dirty="0" smtClean="0">
                <a:solidFill>
                  <a:srgbClr val="002060"/>
                </a:solidFill>
                <a:latin typeface="Times New Roman" pitchFamily="18" charset="0"/>
                <a:cs typeface="Times New Roman" pitchFamily="18" charset="0"/>
              </a:rPr>
              <a:t>Ensuring all borrowed materials and equipment are returned in good condition, maintaining good relationships with suppliers and partners.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Thank You Letters: </a:t>
            </a:r>
            <a:r>
              <a:rPr lang="en-US" sz="2100" b="1" dirty="0" smtClean="0">
                <a:solidFill>
                  <a:srgbClr val="002060"/>
                </a:solidFill>
                <a:latin typeface="Times New Roman" pitchFamily="18" charset="0"/>
                <a:cs typeface="Times New Roman" pitchFamily="18" charset="0"/>
              </a:rPr>
              <a:t>Sending appreciation letters to all helpers, sponsors, and participants, acknowledging their contributions to the success of the event.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Record Maintenance: </a:t>
            </a:r>
            <a:r>
              <a:rPr lang="en-US" sz="2100" b="1" dirty="0" smtClean="0">
                <a:solidFill>
                  <a:srgbClr val="002060"/>
                </a:solidFill>
                <a:latin typeface="Times New Roman" pitchFamily="18" charset="0"/>
                <a:cs typeface="Times New Roman" pitchFamily="18" charset="0"/>
              </a:rPr>
              <a:t>Keeping detailed records of the meet, including results, participant details, and feedback, for future reference and improvement.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Feedback Collection: </a:t>
            </a:r>
            <a:r>
              <a:rPr lang="en-US" sz="2100" b="1" dirty="0" smtClean="0">
                <a:solidFill>
                  <a:srgbClr val="002060"/>
                </a:solidFill>
                <a:latin typeface="Times New Roman" pitchFamily="18" charset="0"/>
                <a:cs typeface="Times New Roman" pitchFamily="18" charset="0"/>
              </a:rPr>
              <a:t>Gathering feedback from participants and officials to identify areas for improvement and enhance future events.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Non-Standard Sports Meet</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Definition: </a:t>
            </a:r>
            <a:r>
              <a:rPr lang="en-US" sz="2100" b="1" dirty="0" smtClean="0">
                <a:solidFill>
                  <a:srgbClr val="002060"/>
                </a:solidFill>
                <a:latin typeface="Times New Roman" pitchFamily="18" charset="0"/>
                <a:cs typeface="Times New Roman" pitchFamily="18" charset="0"/>
              </a:rPr>
              <a:t>Non-standard sports meets involve competitions with special rules tailored for convenience and to encourage broader participation.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Team Focus: </a:t>
            </a:r>
            <a:r>
              <a:rPr lang="en-US" sz="2100" b="1" dirty="0" smtClean="0">
                <a:solidFill>
                  <a:srgbClr val="002060"/>
                </a:solidFill>
                <a:latin typeface="Times New Roman" pitchFamily="18" charset="0"/>
                <a:cs typeface="Times New Roman" pitchFamily="18" charset="0"/>
              </a:rPr>
              <a:t>Emphasizing team performance over individual achievements promotes unity and collective effort.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Mass Athletics: </a:t>
            </a:r>
            <a:r>
              <a:rPr lang="en-US" sz="2100" b="1" dirty="0" smtClean="0">
                <a:solidFill>
                  <a:srgbClr val="002060"/>
                </a:solidFill>
                <a:latin typeface="Times New Roman" pitchFamily="18" charset="0"/>
                <a:cs typeface="Times New Roman" pitchFamily="18" charset="0"/>
              </a:rPr>
              <a:t>Organizing events that accommodate large groups of students, ensuring maximum participation and engagement.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Handicap Sports: </a:t>
            </a:r>
            <a:r>
              <a:rPr lang="en-US" sz="2100" b="1" dirty="0" smtClean="0">
                <a:solidFill>
                  <a:srgbClr val="002060"/>
                </a:solidFill>
                <a:latin typeface="Times New Roman" pitchFamily="18" charset="0"/>
                <a:cs typeface="Times New Roman" pitchFamily="18" charset="0"/>
              </a:rPr>
              <a:t>Adjusting rules to give weaker participants a fair chance, promoting inclusivity and equal opportunity.</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Telegraphic Sports: </a:t>
            </a:r>
            <a:r>
              <a:rPr lang="en-US" sz="2100" b="1" dirty="0" smtClean="0">
                <a:solidFill>
                  <a:srgbClr val="002060"/>
                </a:solidFill>
                <a:latin typeface="Times New Roman" pitchFamily="18" charset="0"/>
                <a:cs typeface="Times New Roman" pitchFamily="18" charset="0"/>
              </a:rPr>
              <a:t>Comparing performances from different locations through telegraphic methods saves time and resources while still fostering competition.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Introduction to Intramural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309253"/>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000" b="1" dirty="0" smtClean="0">
                <a:solidFill>
                  <a:srgbClr val="FF0000"/>
                </a:solidFill>
                <a:latin typeface="Times New Roman" pitchFamily="18" charset="0"/>
                <a:cs typeface="Times New Roman" pitchFamily="18" charset="0"/>
              </a:rPr>
              <a:t>Definition</a:t>
            </a:r>
            <a:r>
              <a:rPr lang="en-US" sz="2000" b="1" dirty="0" smtClean="0">
                <a:solidFill>
                  <a:srgbClr val="002060"/>
                </a:solidFill>
                <a:latin typeface="Times New Roman" pitchFamily="18" charset="0"/>
                <a:cs typeface="Times New Roman" pitchFamily="18" charset="0"/>
              </a:rPr>
              <a:t>: Intramural means "within the walls" and refers to competitions held within an institution. These competitions are essential for promoting physical activity and camaraderie among students.</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Purpose</a:t>
            </a:r>
            <a:r>
              <a:rPr lang="en-US" sz="2000" b="1" dirty="0" smtClean="0">
                <a:solidFill>
                  <a:srgbClr val="002060"/>
                </a:solidFill>
                <a:latin typeface="Times New Roman" pitchFamily="18" charset="0"/>
                <a:cs typeface="Times New Roman" pitchFamily="18" charset="0"/>
              </a:rPr>
              <a:t>: The primary aim is to develop sports skills, enhance physical fitness, and provide incentives for participation among students, creating a sense of belonging and achievement.</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Participation</a:t>
            </a:r>
            <a:r>
              <a:rPr lang="en-US" sz="2000" b="1" dirty="0" smtClean="0">
                <a:solidFill>
                  <a:srgbClr val="002060"/>
                </a:solidFill>
                <a:latin typeface="Times New Roman" pitchFamily="18" charset="0"/>
                <a:cs typeface="Times New Roman" pitchFamily="18" charset="0"/>
              </a:rPr>
              <a:t>: The goal is to achieve 100% participation, encouraging every student to get involved. This fosters leadership, teamwork, and a sense of community.</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Knowledge and Social Skills</a:t>
            </a:r>
            <a:r>
              <a:rPr lang="en-US" sz="2000" b="1" dirty="0" smtClean="0">
                <a:solidFill>
                  <a:srgbClr val="002060"/>
                </a:solidFill>
                <a:latin typeface="Times New Roman" pitchFamily="18" charset="0"/>
                <a:cs typeface="Times New Roman" pitchFamily="18" charset="0"/>
              </a:rPr>
              <a:t>: Participants gain a thorough understanding of game rules and regulations, which promotes fair play and cooperation among peers, enhancing social skills.</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Enjoyment</a:t>
            </a:r>
            <a:r>
              <a:rPr lang="en-US" sz="2000" b="1" dirty="0" smtClean="0">
                <a:solidFill>
                  <a:srgbClr val="002060"/>
                </a:solidFill>
                <a:latin typeface="Times New Roman" pitchFamily="18" charset="0"/>
                <a:cs typeface="Times New Roman" pitchFamily="18" charset="0"/>
              </a:rPr>
              <a:t>: Intramural activities are designed to provide fun and enjoyment, helping students relieve stress and build a positive attitude towards physical education.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Mass or Team Athletics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Follow-On Method: </a:t>
            </a:r>
            <a:r>
              <a:rPr lang="en-US" sz="2100" b="1" dirty="0" smtClean="0">
                <a:solidFill>
                  <a:srgbClr val="002060"/>
                </a:solidFill>
                <a:latin typeface="Times New Roman" pitchFamily="18" charset="0"/>
                <a:cs typeface="Times New Roman" pitchFamily="18" charset="0"/>
              </a:rPr>
              <a:t>Relay races where team members pass the baton to each other, encouraging teamwork and coordination.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Shuttle Method: </a:t>
            </a:r>
            <a:r>
              <a:rPr lang="en-US" sz="2100" b="1" dirty="0" smtClean="0">
                <a:solidFill>
                  <a:srgbClr val="002060"/>
                </a:solidFill>
                <a:latin typeface="Times New Roman" pitchFamily="18" charset="0"/>
                <a:cs typeface="Times New Roman" pitchFamily="18" charset="0"/>
              </a:rPr>
              <a:t>Shuttle relays with teams split into two halves, adding variety and excitement to the competition.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Zonal Method: </a:t>
            </a:r>
            <a:r>
              <a:rPr lang="en-US" sz="2100" b="1" dirty="0" smtClean="0">
                <a:solidFill>
                  <a:srgbClr val="002060"/>
                </a:solidFill>
                <a:latin typeface="Times New Roman" pitchFamily="18" charset="0"/>
                <a:cs typeface="Times New Roman" pitchFamily="18" charset="0"/>
              </a:rPr>
              <a:t>Awarding points based on zonal distances covered, promoting strategic planning and collective effort.</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Track Events: </a:t>
            </a:r>
            <a:r>
              <a:rPr lang="en-US" sz="2100" b="1" dirty="0" smtClean="0">
                <a:solidFill>
                  <a:srgbClr val="002060"/>
                </a:solidFill>
                <a:latin typeface="Times New Roman" pitchFamily="18" charset="0"/>
                <a:cs typeface="Times New Roman" pitchFamily="18" charset="0"/>
              </a:rPr>
              <a:t>Organizing various track events suitable for large teams, ensuring diverse participation and skill demonstration.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Scoring: </a:t>
            </a:r>
            <a:r>
              <a:rPr lang="en-US" sz="2100" b="1" dirty="0" smtClean="0">
                <a:solidFill>
                  <a:srgbClr val="002060"/>
                </a:solidFill>
                <a:latin typeface="Times New Roman" pitchFamily="18" charset="0"/>
                <a:cs typeface="Times New Roman" pitchFamily="18" charset="0"/>
              </a:rPr>
              <a:t>Adding individual points to determine team winners, fostering a sense of collective achievement and fair play.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Autofit/>
          </a:bodyPr>
          <a:lstStyle/>
          <a:p>
            <a:pPr lvl="0"/>
            <a:r>
              <a:rPr lang="en-US" sz="3200" b="1" dirty="0" smtClean="0">
                <a:solidFill>
                  <a:schemeClr val="accent6"/>
                </a:solidFill>
                <a:latin typeface="Times New Roman" pitchFamily="18" charset="0"/>
                <a:cs typeface="Times New Roman" pitchFamily="18" charset="0"/>
              </a:rPr>
              <a:t>Enhancing Participation in Non-Standard Meets</a:t>
            </a:r>
            <a:endParaRPr sz="3200"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Equal Opportunity: </a:t>
            </a:r>
            <a:r>
              <a:rPr lang="en-US" sz="2100" b="1" dirty="0" smtClean="0">
                <a:solidFill>
                  <a:srgbClr val="002060"/>
                </a:solidFill>
                <a:latin typeface="Times New Roman" pitchFamily="18" charset="0"/>
                <a:cs typeface="Times New Roman" pitchFamily="18" charset="0"/>
              </a:rPr>
              <a:t>Ensuring that all students, regardless of skill level, have the chance to compete and enjoy the activities.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Encouraging Effort: </a:t>
            </a:r>
            <a:r>
              <a:rPr lang="en-US" sz="2100" b="1" dirty="0" smtClean="0">
                <a:solidFill>
                  <a:srgbClr val="002060"/>
                </a:solidFill>
                <a:latin typeface="Times New Roman" pitchFamily="18" charset="0"/>
                <a:cs typeface="Times New Roman" pitchFamily="18" charset="0"/>
              </a:rPr>
              <a:t>Motivating weaker participants to put in their best effort, helping them build confidence and improve their skills.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Cost Efficiency: </a:t>
            </a:r>
            <a:r>
              <a:rPr lang="en-US" sz="2100" b="1" dirty="0" smtClean="0">
                <a:solidFill>
                  <a:srgbClr val="002060"/>
                </a:solidFill>
                <a:latin typeface="Times New Roman" pitchFamily="18" charset="0"/>
                <a:cs typeface="Times New Roman" pitchFamily="18" charset="0"/>
              </a:rPr>
              <a:t>Utilizing telegraphic sports methods saves time and money, making it easier to organize and manage events.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Team Spirit: </a:t>
            </a:r>
            <a:r>
              <a:rPr lang="en-US" sz="2100" b="1" dirty="0" smtClean="0">
                <a:solidFill>
                  <a:srgbClr val="002060"/>
                </a:solidFill>
                <a:latin typeface="Times New Roman" pitchFamily="18" charset="0"/>
                <a:cs typeface="Times New Roman" pitchFamily="18" charset="0"/>
              </a:rPr>
              <a:t>Promoting teamwork and group effort through non-standard events, enhancing the overall experience and camaraderie.</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Innovative Events: </a:t>
            </a:r>
            <a:r>
              <a:rPr lang="en-US" sz="2100" b="1" dirty="0" smtClean="0">
                <a:solidFill>
                  <a:srgbClr val="002060"/>
                </a:solidFill>
                <a:latin typeface="Times New Roman" pitchFamily="18" charset="0"/>
                <a:cs typeface="Times New Roman" pitchFamily="18" charset="0"/>
              </a:rPr>
              <a:t>Introducing creative and engaging events keeps the competition exciting and encourages continuous participation.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Autofit/>
          </a:bodyPr>
          <a:lstStyle/>
          <a:p>
            <a:pPr lvl="0"/>
            <a:r>
              <a:rPr lang="en-US" sz="3200" b="1" dirty="0" smtClean="0">
                <a:solidFill>
                  <a:schemeClr val="accent6"/>
                </a:solidFill>
                <a:latin typeface="Times New Roman" pitchFamily="18" charset="0"/>
                <a:cs typeface="Times New Roman" pitchFamily="18" charset="0"/>
              </a:rPr>
              <a:t>Conclusion</a:t>
            </a:r>
            <a:endParaRPr sz="3200"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070260"/>
            <a:ext cx="9933712"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000" b="1" dirty="0" smtClean="0">
                <a:solidFill>
                  <a:srgbClr val="FF0000"/>
                </a:solidFill>
                <a:latin typeface="Times New Roman" pitchFamily="18" charset="0"/>
                <a:cs typeface="Times New Roman" pitchFamily="18" charset="0"/>
              </a:rPr>
              <a:t>Summary of Intramural Competitions: </a:t>
            </a:r>
            <a:r>
              <a:rPr lang="en-US" sz="2000" b="1" dirty="0" smtClean="0">
                <a:solidFill>
                  <a:srgbClr val="002060"/>
                </a:solidFill>
                <a:latin typeface="Times New Roman" pitchFamily="18" charset="0"/>
                <a:cs typeface="Times New Roman" pitchFamily="18" charset="0"/>
              </a:rPr>
              <a:t>Highlighting the importance of intramural activities in fostering skills, leadership, and teamwork among students within an institution. These competitions are crucial for overall student development.</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Summary of Extramural Competitions: </a:t>
            </a:r>
            <a:r>
              <a:rPr lang="en-US" sz="2000" b="1" dirty="0" smtClean="0">
                <a:solidFill>
                  <a:srgbClr val="002060"/>
                </a:solidFill>
                <a:latin typeface="Times New Roman" pitchFamily="18" charset="0"/>
                <a:cs typeface="Times New Roman" pitchFamily="18" charset="0"/>
              </a:rPr>
              <a:t>Emphasizing the role of inter-institutional events in enhancing performance, promoting institutional loyalty, and offering new learning experiences. These events broaden students' horizons and skills.</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Benefits and Challenges: </a:t>
            </a:r>
            <a:r>
              <a:rPr lang="en-US" sz="2000" b="1" dirty="0" smtClean="0">
                <a:solidFill>
                  <a:srgbClr val="002060"/>
                </a:solidFill>
                <a:latin typeface="Times New Roman" pitchFamily="18" charset="0"/>
                <a:cs typeface="Times New Roman" pitchFamily="18" charset="0"/>
              </a:rPr>
              <a:t>Reviewing the benefits such as improved performance, cultural exchange, and enjoyment, along with challenges like unhealthy rivalry and resource management. Addressing these challenges is key to successful competitions.</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Organizational Insights: </a:t>
            </a:r>
            <a:r>
              <a:rPr lang="en-US" sz="2000" b="1" dirty="0" smtClean="0">
                <a:solidFill>
                  <a:srgbClr val="002060"/>
                </a:solidFill>
                <a:latin typeface="Times New Roman" pitchFamily="18" charset="0"/>
                <a:cs typeface="Times New Roman" pitchFamily="18" charset="0"/>
              </a:rPr>
              <a:t>Summarizing key organizational aspects, including committee structures, scheduling, and the importance of fair play and proper record-keeping. Effective organization ensures the smooth running of events.</a:t>
            </a:r>
          </a:p>
          <a:p>
            <a:pPr marL="0" lvl="0" indent="0" algn="just">
              <a:spcAft>
                <a:spcPts val="1500"/>
              </a:spcAft>
              <a:buNone/>
            </a:pPr>
            <a:r>
              <a:rPr lang="en-US" sz="2000" b="1" dirty="0" smtClean="0">
                <a:solidFill>
                  <a:srgbClr val="FF0000"/>
                </a:solidFill>
                <a:latin typeface="Times New Roman" pitchFamily="18" charset="0"/>
                <a:cs typeface="Times New Roman" pitchFamily="18" charset="0"/>
              </a:rPr>
              <a:t>Future Directions: </a:t>
            </a:r>
            <a:r>
              <a:rPr lang="en-US" sz="2000" b="1" dirty="0" smtClean="0">
                <a:solidFill>
                  <a:srgbClr val="002060"/>
                </a:solidFill>
                <a:latin typeface="Times New Roman" pitchFamily="18" charset="0"/>
                <a:cs typeface="Times New Roman" pitchFamily="18" charset="0"/>
              </a:rPr>
              <a:t>Encouraging continuous improvement in organizing both intramural and extramural competitions to ensure they remain enjoyable, inclusive, and beneficial for all participants. Adapting to new trends and feedback is essential for future success.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Objectives of Intramural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371599"/>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Skill Development: </a:t>
            </a:r>
            <a:r>
              <a:rPr lang="en-US" sz="2100" b="1" dirty="0" smtClean="0">
                <a:solidFill>
                  <a:srgbClr val="002060"/>
                </a:solidFill>
                <a:latin typeface="Times New Roman" pitchFamily="18" charset="0"/>
                <a:cs typeface="Times New Roman" pitchFamily="18" charset="0"/>
              </a:rPr>
              <a:t>Focus on improving students' abilities in specific sports and activities. Skills learned during intramurals can contribute to lifelong physical activity.</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Incentives: </a:t>
            </a:r>
            <a:r>
              <a:rPr lang="en-US" sz="2100" b="1" dirty="0" smtClean="0">
                <a:solidFill>
                  <a:srgbClr val="002060"/>
                </a:solidFill>
                <a:latin typeface="Times New Roman" pitchFamily="18" charset="0"/>
                <a:cs typeface="Times New Roman" pitchFamily="18" charset="0"/>
              </a:rPr>
              <a:t>Offering rewards and recognition for participation and achievement helps motivate students to engage actively and strive for excellence.</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Leadership Qualities: </a:t>
            </a:r>
            <a:r>
              <a:rPr lang="en-US" sz="2100" b="1" dirty="0" smtClean="0">
                <a:solidFill>
                  <a:srgbClr val="002060"/>
                </a:solidFill>
                <a:latin typeface="Times New Roman" pitchFamily="18" charset="0"/>
                <a:cs typeface="Times New Roman" pitchFamily="18" charset="0"/>
              </a:rPr>
              <a:t>Intramural activities provide opportunities for students to develop and exhibit leadership and followership qualities, preparing them for future roles.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Knowledge of Rules: </a:t>
            </a:r>
            <a:r>
              <a:rPr lang="en-US" sz="2100" b="1" dirty="0" smtClean="0">
                <a:solidFill>
                  <a:srgbClr val="002060"/>
                </a:solidFill>
                <a:latin typeface="Times New Roman" pitchFamily="18" charset="0"/>
                <a:cs typeface="Times New Roman" pitchFamily="18" charset="0"/>
              </a:rPr>
              <a:t>Teaching the rules of various games ensures that competitions are fair and orderly, promoting a culture of respect and sportsmanship.</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Social Qualities: </a:t>
            </a:r>
            <a:r>
              <a:rPr lang="en-US" sz="2100" b="1" dirty="0" smtClean="0">
                <a:solidFill>
                  <a:srgbClr val="002060"/>
                </a:solidFill>
                <a:latin typeface="Times New Roman" pitchFamily="18" charset="0"/>
                <a:cs typeface="Times New Roman" pitchFamily="18" charset="0"/>
              </a:rPr>
              <a:t>Intramurals foster important social qualities like teamwork, respect, cooperation, and the ability to handle both victory and defeat gracefully.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Conducting Intramural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Institution Type: </a:t>
            </a:r>
            <a:r>
              <a:rPr lang="en-US" sz="2100" b="1" dirty="0" smtClean="0">
                <a:solidFill>
                  <a:srgbClr val="002060"/>
                </a:solidFill>
                <a:latin typeface="Times New Roman" pitchFamily="18" charset="0"/>
                <a:cs typeface="Times New Roman" pitchFamily="18" charset="0"/>
              </a:rPr>
              <a:t>The nature of the institution, whether residential, non-residential, or partially residential, influences the organization of intramural competitions.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Local Conditions: </a:t>
            </a:r>
            <a:r>
              <a:rPr lang="en-US" sz="2100" b="1" dirty="0" smtClean="0">
                <a:solidFill>
                  <a:srgbClr val="002060"/>
                </a:solidFill>
                <a:latin typeface="Times New Roman" pitchFamily="18" charset="0"/>
                <a:cs typeface="Times New Roman" pitchFamily="18" charset="0"/>
              </a:rPr>
              <a:t>Adapting to local and climatic conditions is crucial for scheduling events appropriately, ensuring maximum participation and safety.</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Available Facilities: </a:t>
            </a:r>
            <a:r>
              <a:rPr lang="en-US" sz="2100" b="1" dirty="0" smtClean="0">
                <a:solidFill>
                  <a:srgbClr val="002060"/>
                </a:solidFill>
                <a:latin typeface="Times New Roman" pitchFamily="18" charset="0"/>
                <a:cs typeface="Times New Roman" pitchFamily="18" charset="0"/>
              </a:rPr>
              <a:t>Utilizing available playgrounds, equipment, and leadership resources effectively is key to the success of intramural competitions.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Financial Resources: </a:t>
            </a:r>
            <a:r>
              <a:rPr lang="en-US" sz="2100" b="1" dirty="0" smtClean="0">
                <a:solidFill>
                  <a:srgbClr val="002060"/>
                </a:solidFill>
                <a:latin typeface="Times New Roman" pitchFamily="18" charset="0"/>
                <a:cs typeface="Times New Roman" pitchFamily="18" charset="0"/>
              </a:rPr>
              <a:t>Managing funds effectively ensures that competitions are well-organized and sustainable, allowing for a variety of activities.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Time Management: </a:t>
            </a:r>
            <a:r>
              <a:rPr lang="en-US" sz="2100" b="1" dirty="0" smtClean="0">
                <a:solidFill>
                  <a:srgbClr val="002060"/>
                </a:solidFill>
                <a:latin typeface="Times New Roman" pitchFamily="18" charset="0"/>
                <a:cs typeface="Times New Roman" pitchFamily="18" charset="0"/>
              </a:rPr>
              <a:t>Efficient scheduling within the academic calendar ensures that competitions do not interfere with academic responsibilities and other school activities.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Forming Units for Competition</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54727"/>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Equal Ability Teams: </a:t>
            </a:r>
            <a:r>
              <a:rPr lang="en-US" sz="2100" b="1" dirty="0" smtClean="0">
                <a:solidFill>
                  <a:srgbClr val="002060"/>
                </a:solidFill>
                <a:latin typeface="Times New Roman" pitchFamily="18" charset="0"/>
                <a:cs typeface="Times New Roman" pitchFamily="18" charset="0"/>
              </a:rPr>
              <a:t>Dividing students into teams of equal ability ensures fair competition and encourages balanced participation from all.</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Resident Institutions: </a:t>
            </a:r>
            <a:r>
              <a:rPr lang="en-US" sz="2100" b="1" dirty="0" smtClean="0">
                <a:solidFill>
                  <a:srgbClr val="002060"/>
                </a:solidFill>
                <a:latin typeface="Times New Roman" pitchFamily="18" charset="0"/>
                <a:cs typeface="Times New Roman" pitchFamily="18" charset="0"/>
              </a:rPr>
              <a:t>In residential institutions, competitions are often organized on an inter-hostel or house basis, fostering a sense of identity and belonging.</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Partially Residential: </a:t>
            </a:r>
            <a:r>
              <a:rPr lang="en-US" sz="2100" b="1" dirty="0" smtClean="0">
                <a:solidFill>
                  <a:srgbClr val="002060"/>
                </a:solidFill>
                <a:latin typeface="Times New Roman" pitchFamily="18" charset="0"/>
                <a:cs typeface="Times New Roman" pitchFamily="18" charset="0"/>
              </a:rPr>
              <a:t>In partially residential institutions, teams can be formed by mixing hostel residents and day scholars, promoting unity and collaboration.</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Non-Residential: </a:t>
            </a:r>
            <a:r>
              <a:rPr lang="en-US" sz="2100" b="1" dirty="0" smtClean="0">
                <a:solidFill>
                  <a:srgbClr val="002060"/>
                </a:solidFill>
                <a:latin typeface="Times New Roman" pitchFamily="18" charset="0"/>
                <a:cs typeface="Times New Roman" pitchFamily="18" charset="0"/>
              </a:rPr>
              <a:t>In non-residential institutions, units can be formed based on class or index basis, ensuring that every student has a chance to participate.</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College Units: </a:t>
            </a:r>
            <a:r>
              <a:rPr lang="en-US" sz="2100" b="1" dirty="0" smtClean="0">
                <a:solidFill>
                  <a:srgbClr val="002060"/>
                </a:solidFill>
                <a:latin typeface="Times New Roman" pitchFamily="18" charset="0"/>
                <a:cs typeface="Times New Roman" pitchFamily="18" charset="0"/>
              </a:rPr>
              <a:t>In colleges, competitions are typically organized on a class or departmental basis, encouraging inter-departmental interaction and competition.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Intramural Committee Structure</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Director: </a:t>
            </a:r>
            <a:r>
              <a:rPr lang="en-US" sz="2100" b="1" dirty="0" smtClean="0">
                <a:solidFill>
                  <a:srgbClr val="002060"/>
                </a:solidFill>
                <a:latin typeface="Times New Roman" pitchFamily="18" charset="0"/>
                <a:cs typeface="Times New Roman" pitchFamily="18" charset="0"/>
              </a:rPr>
              <a:t>A senior physical education teacher typically serves as the intramural director, overseeing the organization and execution of events.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Assistant Directors: </a:t>
            </a:r>
            <a:r>
              <a:rPr lang="en-US" sz="2100" b="1" dirty="0" smtClean="0">
                <a:solidFill>
                  <a:srgbClr val="002060"/>
                </a:solidFill>
                <a:latin typeface="Times New Roman" pitchFamily="18" charset="0"/>
                <a:cs typeface="Times New Roman" pitchFamily="18" charset="0"/>
              </a:rPr>
              <a:t>Other physical education teachers act as assistant directors, helping to manage various aspects of the competitions.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Student Leaders: </a:t>
            </a:r>
            <a:r>
              <a:rPr lang="en-US" sz="2100" b="1" dirty="0" smtClean="0">
                <a:solidFill>
                  <a:srgbClr val="002060"/>
                </a:solidFill>
                <a:latin typeface="Times New Roman" pitchFamily="18" charset="0"/>
                <a:cs typeface="Times New Roman" pitchFamily="18" charset="0"/>
              </a:rPr>
              <a:t>Elected student leaders, including a secretary and joint secretary, play a crucial role in organizing and promoting intramural activities.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Rules and Regulations: </a:t>
            </a:r>
            <a:r>
              <a:rPr lang="en-US" sz="2100" b="1" dirty="0" smtClean="0">
                <a:solidFill>
                  <a:srgbClr val="002060"/>
                </a:solidFill>
                <a:latin typeface="Times New Roman" pitchFamily="18" charset="0"/>
                <a:cs typeface="Times New Roman" pitchFamily="18" charset="0"/>
              </a:rPr>
              <a:t>The committee is responsible for framing rules for competitions, ensuring fair play, and handling any protests or disputes that arise.</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Record Keeping: </a:t>
            </a:r>
            <a:r>
              <a:rPr lang="en-US" sz="2100" b="1" dirty="0" smtClean="0">
                <a:solidFill>
                  <a:srgbClr val="002060"/>
                </a:solidFill>
                <a:latin typeface="Times New Roman" pitchFamily="18" charset="0"/>
                <a:cs typeface="Times New Roman" pitchFamily="18" charset="0"/>
              </a:rPr>
              <a:t>Maintaining accurate records of meetings, results, and score sheets is essential for transparency and the smooth functioning of intramural events.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Suitable Activities for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Major Games: </a:t>
            </a:r>
            <a:r>
              <a:rPr lang="en-US" sz="2100" b="1" dirty="0" smtClean="0">
                <a:solidFill>
                  <a:srgbClr val="002060"/>
                </a:solidFill>
                <a:latin typeface="Times New Roman" pitchFamily="18" charset="0"/>
                <a:cs typeface="Times New Roman" pitchFamily="18" charset="0"/>
              </a:rPr>
              <a:t>Activities such as basketball, soccer, cricket, and other popular sports are included to cater to diverse interests and talents.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Swimming and Track Events: </a:t>
            </a:r>
            <a:r>
              <a:rPr lang="en-US" sz="2100" b="1" dirty="0" smtClean="0">
                <a:solidFill>
                  <a:srgbClr val="002060"/>
                </a:solidFill>
                <a:latin typeface="Times New Roman" pitchFamily="18" charset="0"/>
                <a:cs typeface="Times New Roman" pitchFamily="18" charset="0"/>
              </a:rPr>
              <a:t>Organizing swimming, running, and other track and field events provides a wide range of options for students to showcase their abilities.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Tumbling and Pyramids: </a:t>
            </a:r>
            <a:r>
              <a:rPr lang="en-US" sz="2100" b="1" dirty="0" smtClean="0">
                <a:solidFill>
                  <a:srgbClr val="002060"/>
                </a:solidFill>
                <a:latin typeface="Times New Roman" pitchFamily="18" charset="0"/>
                <a:cs typeface="Times New Roman" pitchFamily="18" charset="0"/>
              </a:rPr>
              <a:t>Incorporating gymnastics and acrobatic activities adds variety and allows students to explore different physical skills.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Defensive Arts: </a:t>
            </a:r>
            <a:r>
              <a:rPr lang="en-US" sz="2100" b="1" dirty="0" smtClean="0">
                <a:solidFill>
                  <a:srgbClr val="002060"/>
                </a:solidFill>
                <a:latin typeface="Times New Roman" pitchFamily="18" charset="0"/>
                <a:cs typeface="Times New Roman" pitchFamily="18" charset="0"/>
              </a:rPr>
              <a:t>Including martial arts and self-defense activities helps students develop confidence and discipline while learning valuable self-protection skills.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Rhythmic Activities: </a:t>
            </a:r>
            <a:r>
              <a:rPr lang="en-US" sz="2100" b="1" dirty="0" smtClean="0">
                <a:solidFill>
                  <a:srgbClr val="002060"/>
                </a:solidFill>
                <a:latin typeface="Times New Roman" pitchFamily="18" charset="0"/>
                <a:cs typeface="Times New Roman" pitchFamily="18" charset="0"/>
              </a:rPr>
              <a:t>Engaging students in dance and rhythmic exercises promotes creativity, coordination, and physical fitness, making intramurals more inclusive.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Timing of Intramural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Year-Round: </a:t>
            </a:r>
            <a:r>
              <a:rPr lang="en-US" sz="2100" b="1" dirty="0" smtClean="0">
                <a:solidFill>
                  <a:srgbClr val="002060"/>
                </a:solidFill>
                <a:latin typeface="Times New Roman" pitchFamily="18" charset="0"/>
                <a:cs typeface="Times New Roman" pitchFamily="18" charset="0"/>
              </a:rPr>
              <a:t>Competitions can be conducted throughout the academic year, ensuring continuous engagement and physical activity.</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Heavy Program: </a:t>
            </a:r>
            <a:r>
              <a:rPr lang="en-US" sz="2100" b="1" dirty="0" smtClean="0">
                <a:solidFill>
                  <a:srgbClr val="002060"/>
                </a:solidFill>
                <a:latin typeface="Times New Roman" pitchFamily="18" charset="0"/>
                <a:cs typeface="Times New Roman" pitchFamily="18" charset="0"/>
              </a:rPr>
              <a:t>The first and second terms can have a heavy schedule of activities, maximizing participation before the academic load increases.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Light Program: </a:t>
            </a:r>
            <a:r>
              <a:rPr lang="en-US" sz="2100" b="1" dirty="0" smtClean="0">
                <a:solidFill>
                  <a:srgbClr val="002060"/>
                </a:solidFill>
                <a:latin typeface="Times New Roman" pitchFamily="18" charset="0"/>
                <a:cs typeface="Times New Roman" pitchFamily="18" charset="0"/>
              </a:rPr>
              <a:t>The third term might have a lighter schedule due to exams, allowing students to focus on academics while still participating in some activities.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After School Hours: </a:t>
            </a:r>
            <a:r>
              <a:rPr lang="en-US" sz="2100" b="1" dirty="0" smtClean="0">
                <a:solidFill>
                  <a:srgbClr val="002060"/>
                </a:solidFill>
                <a:latin typeface="Times New Roman" pitchFamily="18" charset="0"/>
                <a:cs typeface="Times New Roman" pitchFamily="18" charset="0"/>
              </a:rPr>
              <a:t>Scheduling competitions after school hours and on holidays ensures that they do not interfere with academic commitments.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League and Knockout: </a:t>
            </a:r>
            <a:r>
              <a:rPr lang="en-US" sz="2100" b="1" dirty="0" smtClean="0">
                <a:solidFill>
                  <a:srgbClr val="002060"/>
                </a:solidFill>
                <a:latin typeface="Times New Roman" pitchFamily="18" charset="0"/>
                <a:cs typeface="Times New Roman" pitchFamily="18" charset="0"/>
              </a:rPr>
              <a:t>Events can be conducted on a league or knockout basis, offering different formats to keep competitions exciting and varied.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9434945" y="354836"/>
            <a:ext cx="883228" cy="862846"/>
          </a:xfrm>
          <a:prstGeom prst="rect">
            <a:avLst/>
          </a:prstGeom>
          <a:noFill/>
          <a:ln w="9525">
            <a:noFill/>
            <a:miter lim="800000"/>
            <a:headEnd/>
            <a:tailEnd/>
          </a:ln>
          <a:effectLst/>
        </p:spPr>
      </p:pic>
      <p:sp>
        <p:nvSpPr>
          <p:cNvPr id="134" name="Google Shape;134;p14"/>
          <p:cNvSpPr txBox="1">
            <a:spLocks noGrp="1"/>
          </p:cNvSpPr>
          <p:nvPr>
            <p:ph type="title"/>
          </p:nvPr>
        </p:nvSpPr>
        <p:spPr>
          <a:xfrm>
            <a:off x="511593" y="395676"/>
            <a:ext cx="8781600" cy="633024"/>
          </a:xfrm>
          <a:prstGeom prst="rect">
            <a:avLst/>
          </a:prstGeom>
        </p:spPr>
        <p:txBody>
          <a:bodyPr spcFirstLastPara="1" wrap="square" lIns="116275" tIns="116275" rIns="116275" bIns="116275" anchor="t" anchorCtr="0">
            <a:normAutofit fontScale="90000"/>
          </a:bodyPr>
          <a:lstStyle/>
          <a:p>
            <a:pPr lvl="0"/>
            <a:r>
              <a:rPr lang="en-US" b="1" dirty="0" smtClean="0">
                <a:solidFill>
                  <a:schemeClr val="accent6"/>
                </a:solidFill>
                <a:latin typeface="Times New Roman" pitchFamily="18" charset="0"/>
                <a:cs typeface="Times New Roman" pitchFamily="18" charset="0"/>
              </a:rPr>
              <a:t>Scoring in Intramural Competitions</a:t>
            </a:r>
            <a:endParaRPr b="1">
              <a:solidFill>
                <a:schemeClr val="accent6"/>
              </a:solidFill>
              <a:latin typeface="Times New Roman" pitchFamily="18" charset="0"/>
              <a:cs typeface="Times New Roman" pitchFamily="18" charset="0"/>
            </a:endParaRPr>
          </a:p>
        </p:txBody>
      </p:sp>
      <p:sp>
        <p:nvSpPr>
          <p:cNvPr id="135" name="Google Shape;135;p14"/>
          <p:cNvSpPr txBox="1">
            <a:spLocks noGrp="1"/>
          </p:cNvSpPr>
          <p:nvPr>
            <p:ph type="body" idx="1"/>
          </p:nvPr>
        </p:nvSpPr>
        <p:spPr>
          <a:xfrm>
            <a:off x="415633" y="1423554"/>
            <a:ext cx="9767455" cy="5995558"/>
          </a:xfrm>
          <a:prstGeom prst="rect">
            <a:avLst/>
          </a:prstGeom>
        </p:spPr>
        <p:txBody>
          <a:bodyPr spcFirstLastPara="1" wrap="square" lIns="116275" tIns="116275" rIns="116275" bIns="116275" anchor="t" anchorCtr="0">
            <a:noAutofit/>
          </a:bodyPr>
          <a:lstStyle/>
          <a:p>
            <a:pPr marL="0" lvl="0" indent="0" algn="just">
              <a:spcAft>
                <a:spcPts val="1500"/>
              </a:spcAft>
              <a:buNone/>
            </a:pPr>
            <a:r>
              <a:rPr lang="en-US" sz="2100" b="1" dirty="0" smtClean="0">
                <a:solidFill>
                  <a:srgbClr val="FF0000"/>
                </a:solidFill>
                <a:latin typeface="Times New Roman" pitchFamily="18" charset="0"/>
                <a:cs typeface="Times New Roman" pitchFamily="18" charset="0"/>
              </a:rPr>
              <a:t>Point System: </a:t>
            </a:r>
            <a:r>
              <a:rPr lang="en-US" sz="2100" b="1" dirty="0" smtClean="0">
                <a:solidFill>
                  <a:srgbClr val="002060"/>
                </a:solidFill>
                <a:latin typeface="Times New Roman" pitchFamily="18" charset="0"/>
                <a:cs typeface="Times New Roman" pitchFamily="18" charset="0"/>
              </a:rPr>
              <a:t>A point system is used to award points based on team performance in each activity, encouraging consistent effort across all events.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Unit Scores: </a:t>
            </a:r>
            <a:r>
              <a:rPr lang="en-US" sz="2100" b="1" dirty="0" smtClean="0">
                <a:solidFill>
                  <a:srgbClr val="002060"/>
                </a:solidFill>
                <a:latin typeface="Times New Roman" pitchFamily="18" charset="0"/>
                <a:cs typeface="Times New Roman" pitchFamily="18" charset="0"/>
              </a:rPr>
              <a:t>Points are credited to the overall unit score, fostering a sense of collective achievement and encouraging teamwork.</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Score Sheets: </a:t>
            </a:r>
            <a:r>
              <a:rPr lang="en-US" sz="2100" b="1" dirty="0" smtClean="0">
                <a:solidFill>
                  <a:srgbClr val="002060"/>
                </a:solidFill>
                <a:latin typeface="Times New Roman" pitchFamily="18" charset="0"/>
                <a:cs typeface="Times New Roman" pitchFamily="18" charset="0"/>
              </a:rPr>
              <a:t>Maintaining detailed day-to-day and permanent score sheets ensures transparency and helps track progress over time.</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Intramural Champions: </a:t>
            </a:r>
            <a:r>
              <a:rPr lang="en-US" sz="2100" b="1" dirty="0" smtClean="0">
                <a:solidFill>
                  <a:srgbClr val="002060"/>
                </a:solidFill>
                <a:latin typeface="Times New Roman" pitchFamily="18" charset="0"/>
                <a:cs typeface="Times New Roman" pitchFamily="18" charset="0"/>
              </a:rPr>
              <a:t>The overall intramural champion unit is decided based on the total points accumulated, adding a competitive edge to the events.</a:t>
            </a:r>
          </a:p>
          <a:p>
            <a:pPr marL="0" lvl="0" indent="0" algn="just">
              <a:spcAft>
                <a:spcPts val="1500"/>
              </a:spcAft>
              <a:buNone/>
            </a:pPr>
            <a:r>
              <a:rPr lang="en-US" sz="2100" b="1" dirty="0" smtClean="0">
                <a:solidFill>
                  <a:srgbClr val="FF0000"/>
                </a:solidFill>
                <a:latin typeface="Times New Roman" pitchFamily="18" charset="0"/>
                <a:cs typeface="Times New Roman" pitchFamily="18" charset="0"/>
              </a:rPr>
              <a:t>Fair Play: </a:t>
            </a:r>
            <a:r>
              <a:rPr lang="en-US" sz="2100" b="1" dirty="0" smtClean="0">
                <a:solidFill>
                  <a:srgbClr val="002060"/>
                </a:solidFill>
                <a:latin typeface="Times New Roman" pitchFamily="18" charset="0"/>
                <a:cs typeface="Times New Roman" pitchFamily="18" charset="0"/>
              </a:rPr>
              <a:t>Ensuring fairness and consistency in scoring is crucial for maintaining the integrity of the competitions and fostering a positive atmosphere.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2502</Words>
  <PresentationFormat>Custom</PresentationFormat>
  <Paragraphs>129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Alfa Slab One</vt:lpstr>
      <vt:lpstr>Nunito</vt:lpstr>
      <vt:lpstr>Times New Roman</vt:lpstr>
      <vt:lpstr>Calibri</vt:lpstr>
      <vt:lpstr>Shift</vt:lpstr>
      <vt:lpstr>BD4YH-Yoga, Health and Physical Education </vt:lpstr>
      <vt:lpstr>Introduction to Intramural Competitions</vt:lpstr>
      <vt:lpstr>Objectives of Intramural Competitions</vt:lpstr>
      <vt:lpstr>Conducting Intramural Competitions</vt:lpstr>
      <vt:lpstr>Forming Units for Competition</vt:lpstr>
      <vt:lpstr>Intramural Committee Structure</vt:lpstr>
      <vt:lpstr>Suitable Activities for Competitions</vt:lpstr>
      <vt:lpstr>Timing of Intramural Competitions</vt:lpstr>
      <vt:lpstr>Scoring in Intramural Competitions</vt:lpstr>
      <vt:lpstr>Awards and Recognition</vt:lpstr>
      <vt:lpstr>Encouraging Participation</vt:lpstr>
      <vt:lpstr>Introduction to Extramural Competitions</vt:lpstr>
      <vt:lpstr>Benefits of Extramural Competitions</vt:lpstr>
      <vt:lpstr>Drawbacks of Extramural Competitions</vt:lpstr>
      <vt:lpstr>Organizing Extramural Competitions</vt:lpstr>
      <vt:lpstr>Standard Sports Meet</vt:lpstr>
      <vt:lpstr>Conducting the Meet</vt:lpstr>
      <vt:lpstr>Post-Meet Activities</vt:lpstr>
      <vt:lpstr>Non-Standard Sports Meet</vt:lpstr>
      <vt:lpstr>Mass or Team Athletics</vt:lpstr>
      <vt:lpstr>Enhancing Participation in Non-Standard Meets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BD4YH-Yoga, Health and Physical Education</dc:title>
  <dc:creator>pc4</dc:creator>
  <cp:lastModifiedBy>pc4</cp:lastModifiedBy>
  <cp:revision>83</cp:revision>
  <dcterms:modified xsi:type="dcterms:W3CDTF">2024-07-25T10:32:05Z</dcterms:modified>
</cp:coreProperties>
</file>