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0698163" cy="7589838"/>
  <p:notesSz cx="6858000" cy="9144000"/>
  <p:embeddedFontLst>
    <p:embeddedFont>
      <p:font typeface="Alfa Slab One" charset="0"/>
      <p:regular r:id="rId24"/>
    </p:embeddedFont>
    <p:embeddedFont>
      <p:font typeface="Nunito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90">
          <p15:clr>
            <a:srgbClr val="747775"/>
          </p15:clr>
        </p15:guide>
        <p15:guide id="2" pos="33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277" y="-82"/>
      </p:cViewPr>
      <p:guideLst>
        <p:guide orient="horz" pos="2390"/>
        <p:guide pos="3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2487" y="685800"/>
            <a:ext cx="483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39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918880" y="-73"/>
            <a:ext cx="4779600" cy="3028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37832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98585" y="874"/>
            <a:ext cx="2632925" cy="1540969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059312" y="874"/>
            <a:ext cx="2632925" cy="1540969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257444" y="7508"/>
            <a:ext cx="2166067" cy="1109814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7666992" y="6223678"/>
            <a:ext cx="2795191" cy="1365985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32898" y="5984344"/>
            <a:ext cx="3270599" cy="1598499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174682" y="2689693"/>
            <a:ext cx="6272700" cy="21369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174678" y="5036308"/>
            <a:ext cx="6272700" cy="7710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6515875" y="4181838"/>
            <a:ext cx="4182600" cy="34077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6972484" y="6078668"/>
            <a:ext cx="2949576" cy="1511209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32898" y="3"/>
            <a:ext cx="3270599" cy="1598499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621444" y="2041949"/>
            <a:ext cx="7455600" cy="2035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10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621444" y="4225773"/>
            <a:ext cx="7455600" cy="9459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5565775" y="3407650"/>
            <a:ext cx="5132700" cy="41820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6545406" y="5844849"/>
            <a:ext cx="3404934" cy="1744586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32898" y="3"/>
            <a:ext cx="3270599" cy="1598499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209759" y="2576469"/>
            <a:ext cx="6291600" cy="2428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4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958405" y="1247731"/>
            <a:ext cx="8781600" cy="14085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958405" y="2937427"/>
            <a:ext cx="8781600" cy="36123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63550" lvl="0" indent="-34290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arenR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958405" y="1247731"/>
            <a:ext cx="8781600" cy="14085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958405" y="2937427"/>
            <a:ext cx="4312800" cy="36123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5427247" y="2937427"/>
            <a:ext cx="4312800" cy="36123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958405" y="1247731"/>
            <a:ext cx="8781600" cy="14085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958405" y="1247731"/>
            <a:ext cx="4339800" cy="20406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971919" y="3421889"/>
            <a:ext cx="4339800" cy="31278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4165709"/>
            <a:ext cx="8622000" cy="3418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4192336" y="2293181"/>
            <a:ext cx="6505800" cy="5296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99581" y="-255"/>
            <a:ext cx="2634096" cy="1539597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40987" y="6672652"/>
            <a:ext cx="1864203" cy="91054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6887215" y="1834"/>
            <a:ext cx="3811280" cy="186140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630896" y="1919914"/>
            <a:ext cx="7449300" cy="37467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958405" y="1247731"/>
            <a:ext cx="7516200" cy="10404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958405" y="2288146"/>
            <a:ext cx="6856200" cy="5808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958405" y="3640272"/>
            <a:ext cx="6856200" cy="309210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6" y="4167709"/>
            <a:ext cx="8623500" cy="3421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4191775" y="2288146"/>
            <a:ext cx="6506700" cy="53013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37773" y="304334"/>
            <a:ext cx="10222800" cy="698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83789" y="6143480"/>
            <a:ext cx="8675700" cy="892800"/>
          </a:xfrm>
          <a:prstGeom prst="rect">
            <a:avLst/>
          </a:prstGeom>
        </p:spPr>
        <p:txBody>
          <a:bodyPr spcFirstLastPara="1" wrap="square" lIns="116275" tIns="116275" rIns="116275" bIns="11627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689" y="656660"/>
            <a:ext cx="9969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689" y="1700542"/>
            <a:ext cx="99690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817154" y="6704440"/>
            <a:ext cx="6420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6355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+mj-lt"/>
        <a:buAutoNum type="arabicParenR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118863" y="2171706"/>
            <a:ext cx="7773600" cy="561109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BD4YH-Yoga, Health </a:t>
            </a:r>
            <a:r>
              <a:rPr lang="en" sz="3600" dirty="0" smtClean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and </a:t>
            </a:r>
            <a:r>
              <a:rPr lang="en" sz="3600" dirty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Physical Education</a:t>
            </a:r>
            <a:endParaRPr sz="3600">
              <a:solidFill>
                <a:srgbClr val="A61C00"/>
              </a:solidFill>
              <a:highlight>
                <a:srgbClr val="FFFFFF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990"/>
              <a:buNone/>
            </a:pPr>
            <a:endParaRPr sz="36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401" y="4894120"/>
            <a:ext cx="1643908" cy="16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5027" y="3158842"/>
            <a:ext cx="6390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 - IV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Education And Physical Exercise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592282"/>
            <a:ext cx="3435928" cy="628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Physical Fitness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Flexibility: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Flexibility is the range of motion around a joint.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can be improved through stretching exercises, yoga, and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flexibility reduces the risk of injuries by allowing joints to move freely and efficiently.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athletic performance and helps in performing daily activities with ease.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flexibility training can reduce muscle tension and soreness, improving overall physical comfort.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Physical Fitness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Composition: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Body composition refers to the proportion of fat and non-fat mass in the body.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healthy body composition is crucial for overall health and can be assessed through various methods like BMI, skin fold measurements, and bioelectrical impedance.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physical activity and a balanced diet are essential for maintaining a healthy body composition.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body composition reduces the risk of chronic diseases like diabetes, heart disease, and certain cancers.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physical appearance and self-esteem, contributing to overall well-being.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Physical Exercise: Types and Benefits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Exercise: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Aerobic exercises include activities like walking, running, swimming, and cycling.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improve cardiovascular endurance, helping the heart and lungs work more efficiently.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aerobic exercise can reduce the risk of chronic diseases and improve overall physical fitness.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helps in weight management by burning calories and increasing metabolic rate.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Aerobic exercise enhances mood and reduces stress through the release of endorphins.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Physical Exercise: Types and Benefits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Anaerobic Exercise: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Anaerobic exercises involve short bursts of intense activity, such as weightlifting and sprinting.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improve muscular strength and power by challenging the muscles to perform high-intensity work.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Anaerobic exercise can increase muscle mass and bone density, reducing the risk of osteoporosis.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athletic performance by building speed, strength, and agility.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anaerobic exercise can boost metabolism and aid in weight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Physical Exercise: Types and Benefits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Flexibility Exercises: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Flexibility exercises include stretching, yoga, and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pilates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improve the range of motion around joints, reducing the risk of injuries.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Flexibility training can alleviate muscle tension and soreness, promoting relaxation and recovery.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posture and balance, contributing to better physical performance.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flexibility exercises can reduce the risk of musculoskeletal problems and improve overall mobility.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Physical Exercise: Types and Benefits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Balance and Coordination Exercises: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 exercises include activities like tai chi, balance training, and stability ball exercises.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improve stability and coordination, reducing the risk of falls and injuries.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 training enhances </a:t>
            </a:r>
            <a:r>
              <a:rPr lang="en-US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proprioception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or the body's ability to sense its position in space.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supports overall physical performance by improving control and efficiency of movement.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balance exercises can enhance athletic performance and functional 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Physical Exercise: Types and Benefits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Fitness Training: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Functional fitness training includes exercises that mimic daily activities, such as squats, lunges, and push-ups.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improves overall strength, endurance, and flexibility, making daily tasks easier to perform.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Functional training enhances balance, coordination, and agility, reducing the risk of injuries.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supports overall physical health by promoting efficient movement patterns.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functional fitness training can improve quality of life by enhancing physical capabilities.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Holistic Benefits of Physical Education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Enhances cardiovascular health, muscle strength, and flexibility.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Reduces the risk of chronic diseases like diabetes, heart disease, and obesity.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Promotes healthy weight management and improves body composition.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Enhances physical performance and functional fitness.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Supports overall physical health and well-being.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Holistic Benefits of Physical Education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Mental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Reduces stress, anxiety, and depression through the release of endorphins.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Improves cognitive function, including memory, attention, and problem-solving skills.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Enhances self-esteem and confidence, especially in children and adolescents.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Promotes better sleep patterns, leading to improved rest and recovery.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Supports overall mental health and well-being.</a:t>
            </a: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Holistic Benefits of Physical Education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Social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Encourages teamwork, communication, and leadership through group activities and sports.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Fosters a sense of community and belonging, reducing feelings of isolation and loneliness.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Provides opportunities for social interaction and the development of social skills.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Promotes inclusivity and diversity, allowing individuals of all backgrounds to participate.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Enhances overall social well-being and quality of life.</a:t>
            </a: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395676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Introduction to Physical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122215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Historical Evolution:</a:t>
            </a:r>
          </a:p>
          <a:p>
            <a:pPr lvl="0" indent="-457200" algn="just">
              <a:spcAft>
                <a:spcPts val="1500"/>
              </a:spcAft>
              <a:buFont typeface="+mj-lt"/>
              <a:buAutoNum type="arabicParenR"/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has roots in ancient civilizations like China, India, Egypt, and Greece, where it was integrated into daily life and education.</a:t>
            </a:r>
          </a:p>
          <a:p>
            <a:pPr lvl="0" indent="-457200" algn="just">
              <a:spcAft>
                <a:spcPts val="1500"/>
              </a:spcAft>
              <a:buFont typeface="+mj-lt"/>
              <a:buAutoNum type="arabicParenR"/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During medieval times, physical activities were largely influenced by the military and survival skills.</a:t>
            </a:r>
          </a:p>
          <a:p>
            <a:pPr lvl="0" indent="-457200" algn="just">
              <a:spcAft>
                <a:spcPts val="1500"/>
              </a:spcAft>
              <a:buFont typeface="+mj-lt"/>
              <a:buAutoNum type="arabicParenR"/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Renaissance period saw a revival of physical education with an emphasis on physical fitness and sports.</a:t>
            </a:r>
          </a:p>
          <a:p>
            <a:pPr lvl="0" indent="-457200" algn="just">
              <a:spcAft>
                <a:spcPts val="1500"/>
              </a:spcAft>
              <a:buFont typeface="+mj-lt"/>
              <a:buAutoNum type="arabicParenR"/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19</a:t>
            </a:r>
            <a:r>
              <a:rPr lang="en-US" sz="21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and 20</a:t>
            </a:r>
            <a:r>
              <a:rPr lang="en-US" sz="21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centuries, formal physical education programs were established in schools and the military, promoting structured physical activities.</a:t>
            </a:r>
          </a:p>
          <a:p>
            <a:pPr lvl="0" indent="-457200" algn="just">
              <a:spcAft>
                <a:spcPts val="1500"/>
              </a:spcAft>
              <a:buFont typeface="+mj-lt"/>
              <a:buAutoNum type="arabicParenR"/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Today, physical education incorporates modern technology, scientific research, and global influences, emphasizing holistic health and well-being.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Holistic Benefits of Physical Education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Academic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Improves academic performance and cognitive function through regular physical activity.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Enhances concentration and focus, allowing students to absorb and retain information more effectively.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Reduces behavioral issues and promotes a positive learning environment.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Encourages a balanced lifestyle, supporting overall academic success.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Integrates physical education into the comprehensive educational curriculum, promoting holistic development.</a:t>
            </a: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of Key Points: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has a rich history and has evolved to include modern practices and technology.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plays a crucial role in physical, mental, and social well-being.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Understanding the components of physical fitness and the types of exercises can help in developing effective physical education programs.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holistic benefits of physical education extend beyond physical health to include mental, social, and academic benefits.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Promoting physical education is essential for overall development and well-being.</a:t>
            </a: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spcAft>
                <a:spcPts val="1500"/>
              </a:spcAft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499586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Importance of Physical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330035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Health: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physical activity improves cardiovascular health, strengthens muscles, and enhances flexibility, contributing to overall physical fitness.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helps in maintaining a healthy weight, reducing the risk of obesity and related diseases.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promotes bone health, reducing the risk of osteoporosis and fractures in later life.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Engaging in physical activities can enhance the immune system, making the body more resistant to illnesses.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exercise helps in maintaining a healthy metabolism and improves digestion.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Mental Well-being and Physical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517073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Mental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activity releases endorphins, which act as natural stress relievers and mood enhancers.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reduces symptoms of depression and anxiety by promoting a sense of well-being and relaxation.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helps improve sleep patterns, leading to better rest and recovery.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cognitive functions, such as memory, attention, and problem-solving skills.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Engaging in physical activities can increase self-esteem and confidence, especially in children and adolescents.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Social Skills Through Physical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Social Interaction: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promotes teamwork and cooperation through group activities and sports.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helps develop communication skills by encouraging interaction among peers.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Participation in sports can teach leadership skills and the importance of fair play and sportsmanship.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provides opportunities for students to make new friends and build social networks.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fosters a sense of community and belonging, reducing feelings of isolation and loneliness.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Academic Performance and Physical Education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Cognitive Benefits: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physical activity has been linked to improved academic performance and better grades.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concentration and focus, allowing students to absorb and retain information more effectively.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Physical education can improve behavior and reduce disciplinary issues in schools.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encourages a balanced lifestyle, which supports overall academic success.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Integrating physical activities into the school day can lead to increased engagement and motivation in other subjects.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Physical Fitness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Cardiovascular Endurance: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Cardiovascular endurance is the ability of the heart and lungs to supply oxygen-rich blood to the muscles during sustained physical activity.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crucial for overall health and can be improved through aerobic exercises like running, swimming, and cycling.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cardiovascular endurance reduces the risk of heart disease, stroke, and hypertension.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enhances the efficiency of the respiratory system and increases energy levels.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Regular aerobic exercise can improve endurance, allowing individuals to perform physical activities for longer periods without fatigue.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Physical Fitness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Muscular Strength: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Muscular strength is the ability of muscles to exert force during an activity.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can be improved through resistance training, such as weightlifting and bodyweight exercises.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Increased muscular strength enhances overall body mechanics, reducing the risk of injury.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 muscles support joints and improve posture, leading to better balance and stability.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Muscular strength is essential for performing daily tasks and improves athletic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945" y="354836"/>
            <a:ext cx="883228" cy="8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1593" y="572323"/>
            <a:ext cx="8781600" cy="633024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Physical Fitness (cont.)</a:t>
            </a:r>
            <a:endParaRPr sz="32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602672" y="1465118"/>
            <a:ext cx="9268691" cy="599555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Autofit/>
          </a:bodyPr>
          <a:lstStyle/>
          <a:p>
            <a:pPr marL="0" lvl="0" indent="0" algn="just">
              <a:spcAft>
                <a:spcPts val="15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Muscular Endurance: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Muscular endurance is the ability of muscles to perform repetitive contractions over a period.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can be developed through activities like cycling, swimming, and circuit training.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muscular endurance improves stamina, allowing individuals to sustain physical activity for extended periods.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supports cardiovascular health and enhances the efficiency of the circulatory system.</a:t>
            </a:r>
          </a:p>
          <a:p>
            <a:pPr marL="457200" lvl="0" indent="-457200" algn="just">
              <a:spcAft>
                <a:spcPts val="1500"/>
              </a:spcAft>
            </a:pP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Muscular endurance is important for daily activities and overall functional 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1661</Words>
  <PresentationFormat>Custom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Alfa Slab One</vt:lpstr>
      <vt:lpstr>Nunito</vt:lpstr>
      <vt:lpstr>Times New Roman</vt:lpstr>
      <vt:lpstr>Calibri</vt:lpstr>
      <vt:lpstr>Shift</vt:lpstr>
      <vt:lpstr>BD4YH-Yoga, Health and Physical Education </vt:lpstr>
      <vt:lpstr>Introduction to Physical Education</vt:lpstr>
      <vt:lpstr>Importance of Physical Education</vt:lpstr>
      <vt:lpstr>Mental Well-being and Physical Education</vt:lpstr>
      <vt:lpstr>Social Skills Through Physical Education</vt:lpstr>
      <vt:lpstr>Academic Performance and Physical Education</vt:lpstr>
      <vt:lpstr>Components of Physical Fitness</vt:lpstr>
      <vt:lpstr>Components of Physical Fitness (cont.)</vt:lpstr>
      <vt:lpstr>Components of Physical Fitness (cont.)</vt:lpstr>
      <vt:lpstr>Components of Physical Fitness (cont.)</vt:lpstr>
      <vt:lpstr>Components of Physical Fitness (cont.)</vt:lpstr>
      <vt:lpstr>Physical Exercise: Types and Benefits</vt:lpstr>
      <vt:lpstr>Physical Exercise: Types and Benefits (cont.)</vt:lpstr>
      <vt:lpstr>Physical Exercise: Types and Benefits (cont.)</vt:lpstr>
      <vt:lpstr>Physical Exercise: Types and Benefits (cont.)</vt:lpstr>
      <vt:lpstr>Physical Exercise: Types and Benefits (cont.)</vt:lpstr>
      <vt:lpstr>Holistic Benefits of Physical Education</vt:lpstr>
      <vt:lpstr>Holistic Benefits of Physical Education (cont.)</vt:lpstr>
      <vt:lpstr>Holistic Benefits of Physical Education (cont.)</vt:lpstr>
      <vt:lpstr>Holistic Benefits of Physical Education (cont.)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BD4YH-Yoga, Health and Physical Education</dc:title>
  <dc:creator>pc4</dc:creator>
  <cp:lastModifiedBy>pc4</cp:lastModifiedBy>
  <cp:revision>72</cp:revision>
  <dcterms:modified xsi:type="dcterms:W3CDTF">2024-07-25T06:02:30Z</dcterms:modified>
</cp:coreProperties>
</file>