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1" r:id="rId4"/>
    <p:sldId id="259" r:id="rId5"/>
    <p:sldId id="260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9AB67-4787-4284-B5CA-63703A79880E}" type="datetimeFigureOut">
              <a:rPr lang="en-IN" smtClean="0"/>
              <a:t>17-04-2026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B0E6A-6D8B-449A-A972-1740591B384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17386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9AB67-4787-4284-B5CA-63703A79880E}" type="datetimeFigureOut">
              <a:rPr lang="en-IN" smtClean="0"/>
              <a:t>17-04-2026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B0E6A-6D8B-449A-A972-1740591B384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29839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9AB67-4787-4284-B5CA-63703A79880E}" type="datetimeFigureOut">
              <a:rPr lang="en-IN" smtClean="0"/>
              <a:t>17-04-2026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B0E6A-6D8B-449A-A972-1740591B384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50347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9AB67-4787-4284-B5CA-63703A79880E}" type="datetimeFigureOut">
              <a:rPr lang="en-IN" smtClean="0"/>
              <a:t>17-04-2026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B0E6A-6D8B-449A-A972-1740591B384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81326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9AB67-4787-4284-B5CA-63703A79880E}" type="datetimeFigureOut">
              <a:rPr lang="en-IN" smtClean="0"/>
              <a:t>17-04-2026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B0E6A-6D8B-449A-A972-1740591B384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24381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9AB67-4787-4284-B5CA-63703A79880E}" type="datetimeFigureOut">
              <a:rPr lang="en-IN" smtClean="0"/>
              <a:t>17-04-2026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B0E6A-6D8B-449A-A972-1740591B384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862101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9AB67-4787-4284-B5CA-63703A79880E}" type="datetimeFigureOut">
              <a:rPr lang="en-IN" smtClean="0"/>
              <a:t>17-04-2026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B0E6A-6D8B-449A-A972-1740591B384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77169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9AB67-4787-4284-B5CA-63703A79880E}" type="datetimeFigureOut">
              <a:rPr lang="en-IN" smtClean="0"/>
              <a:t>17-04-2026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B0E6A-6D8B-449A-A972-1740591B384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73631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9AB67-4787-4284-B5CA-63703A79880E}" type="datetimeFigureOut">
              <a:rPr lang="en-IN" smtClean="0"/>
              <a:t>17-04-2026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B0E6A-6D8B-449A-A972-1740591B384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45346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9AB67-4787-4284-B5CA-63703A79880E}" type="datetimeFigureOut">
              <a:rPr lang="en-IN" smtClean="0"/>
              <a:t>17-04-2026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B0E6A-6D8B-449A-A972-1740591B384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49150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9AB67-4787-4284-B5CA-63703A79880E}" type="datetimeFigureOut">
              <a:rPr lang="en-IN" smtClean="0"/>
              <a:t>17-04-2026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B0E6A-6D8B-449A-A972-1740591B384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93579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69AB67-4787-4284-B5CA-63703A79880E}" type="datetimeFigureOut">
              <a:rPr lang="en-IN" smtClean="0"/>
              <a:t>17-04-2026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AB0E6A-6D8B-449A-A972-1740591B384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65828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Unit –III </a:t>
            </a:r>
            <a:b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Activity Based And Group Controlled Instruction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 fontScale="92500" lnSpcReduction="20000"/>
          </a:bodyPr>
          <a:lstStyle/>
          <a:p>
            <a:pPr algn="just">
              <a:buFont typeface="Wingdings" pitchFamily="2" charset="2"/>
              <a:buChar char="§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Activity Based Instruction: Concept, Classification - Role Play, Simulation, Incident method, Case Study method, Gaming and prioritization exercises. </a:t>
            </a:r>
          </a:p>
          <a:p>
            <a:pPr algn="just">
              <a:buFont typeface="Wingdings" pitchFamily="2" charset="2"/>
              <a:buChar char="§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Group Controlled Instruction: Concept, Definition and Importance of Group Controlled Instruction – Types of Group Controlled Instruction: Group Interactive sessions, Co-operative Learning methods, Group investigation, Group Projects.</a:t>
            </a:r>
            <a:endParaRPr lang="en-IN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68143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Activity-Based Instruction (ABI)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Concept: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A student-centered approach where learning happens through direct experience and hands-on activities, rather than passive listening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Activity-based teaching is a type of teaching which involves several activities.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Students perform these activities and learn.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 Activity-based Learning, education takes a child-centered approach.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This approach develops self-Learning skills and encourages children to study according to their skills.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Learner is given a report card only after completing all the steps in a subject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64462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lnSpcReduction="10000"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Key Techniques: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Role Play: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 Acting out scenarios to understand different perspectives.</a:t>
            </a:r>
          </a:p>
          <a:p>
            <a:pPr lvl="1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Simulation: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 Creating controlled, real-life scenarios to practice skills safely.</a:t>
            </a:r>
          </a:p>
          <a:p>
            <a:pPr lvl="1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Case Study Method: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 Analyzing specific cases to apply theoretical knowledge.</a:t>
            </a:r>
          </a:p>
          <a:p>
            <a:pPr lvl="1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Incident Method: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 Analyzing critical incidents to develop decision-making skills.</a:t>
            </a:r>
          </a:p>
          <a:p>
            <a:pPr lvl="1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Gaming: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 Utilizing educational games to increase engagement and retention.</a:t>
            </a:r>
          </a:p>
          <a:p>
            <a:pPr lvl="1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prioritization exercises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IN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6399156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868958"/>
          </a:xfrm>
        </p:spPr>
        <p:txBody>
          <a:bodyPr>
            <a:normAutofit fontScale="90000"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dirty="0"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Advantages of Activity-Based Instruction (ABI)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b="1" dirty="0" smtClean="0"/>
              <a:t/>
            </a:r>
            <a:br>
              <a:rPr lang="en-US" b="1" dirty="0" smtClean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itchFamily="2" charset="2"/>
              <a:buChar char="§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ABI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methods are known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improve student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engagement. </a:t>
            </a:r>
          </a:p>
          <a:p>
            <a:pPr algn="just">
              <a:buFont typeface="Wingdings" pitchFamily="2" charset="2"/>
              <a:buChar char="§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evelop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cognitive and motor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skills. </a:t>
            </a:r>
          </a:p>
          <a:p>
            <a:pPr algn="just">
              <a:buFont typeface="Wingdings" pitchFamily="2" charset="2"/>
              <a:buChar char="§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oster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creativity, and enhance social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relations.</a:t>
            </a:r>
          </a:p>
          <a:p>
            <a:pPr algn="just">
              <a:buFont typeface="Wingdings" pitchFamily="2" charset="2"/>
              <a:buChar char="§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They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are particularly effective for multi-grade or heterogeneous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classrooms. </a:t>
            </a:r>
          </a:p>
          <a:p>
            <a:pPr algn="just">
              <a:buFont typeface="Wingdings" pitchFamily="2" charset="2"/>
              <a:buChar char="§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roviding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 child-friendly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environment</a:t>
            </a:r>
          </a:p>
          <a:p>
            <a:pPr algn="just">
              <a:buFont typeface="Wingdings" pitchFamily="2" charset="2"/>
              <a:buChar char="§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Allows 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self-paced learning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2102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Role Play</a:t>
            </a:r>
          </a:p>
          <a:p>
            <a:pPr algn="just">
              <a:buFont typeface="Wingdings" pitchFamily="2" charset="2"/>
              <a:buChar char="§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Role play is a technique that allows students to act in different role in situations.</a:t>
            </a:r>
          </a:p>
          <a:p>
            <a:pPr algn="just">
              <a:buFont typeface="Wingdings" pitchFamily="2" charset="2"/>
              <a:buChar char="§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It offers the students, an opportunity to assume the role of a person or to act out a given situation.</a:t>
            </a:r>
          </a:p>
          <a:p>
            <a:pPr algn="just">
              <a:buFont typeface="Wingdings" pitchFamily="2" charset="2"/>
              <a:buChar char="§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 role plays students interact in a managed way.</a:t>
            </a:r>
          </a:p>
          <a:p>
            <a:pPr algn="just">
              <a:buFont typeface="Wingdings" pitchFamily="2" charset="2"/>
              <a:buChar char="§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These roles can be performed by individual students, pairs or groups.</a:t>
            </a:r>
          </a:p>
          <a:p>
            <a:pPr marL="0" indent="0" algn="just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Advantages</a:t>
            </a:r>
          </a:p>
          <a:p>
            <a:pPr algn="just">
              <a:buFont typeface="Wingdings" pitchFamily="2" charset="2"/>
              <a:buChar char="§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It gives the opportunity to use language.</a:t>
            </a:r>
          </a:p>
          <a:p>
            <a:pPr algn="just">
              <a:buFont typeface="Wingdings" pitchFamily="2" charset="2"/>
              <a:buChar char="§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It develops listening comprehension.</a:t>
            </a:r>
          </a:p>
          <a:p>
            <a:pPr algn="just">
              <a:buFont typeface="Wingdings" pitchFamily="2" charset="2"/>
              <a:buChar char="§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It develops the level of speaking.</a:t>
            </a:r>
          </a:p>
          <a:p>
            <a:pPr algn="just">
              <a:buFont typeface="Wingdings" pitchFamily="2" charset="2"/>
              <a:buChar char="§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It develops Confidence in the use of language.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55984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Simulation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Simulation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refers to the imitation of real world activities in same environment.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Simulation aims to give an experience as close to the real thing as possible.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Educational simulation is teaching method that test participant's knowledge and skill level by placing them situation. 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Where they must actively solve the problem.</a:t>
            </a:r>
          </a:p>
          <a:p>
            <a:pPr marL="0" indent="0" algn="just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Advantages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It gives real life situations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It provides learners for exposure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It is cost effective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It offers more practice opportunities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It reduces risks of using real thing.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57450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264696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Incidental methods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Incidental methods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refers to a teaching learning situation develop around an incident for event.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Each student in the class is asked to make decisions as it is a real life situation.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Incidents are prepared on the basis of actual situations which happened in a different situation.</a:t>
            </a:r>
          </a:p>
          <a:p>
            <a:pPr marL="0" indent="0" algn="ctr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Case study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Case study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refers to the in-depth study of a person, group, or event.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 Variety of techniques such as personal interview observations, psychometric tests, etc. may be included.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It facilitates the exploration of a real issue within a defined context.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39466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Gaming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Gaming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refers to the playing of games developed to teach something or to develop a certain ability.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It facilitates relaxation enjoyment creativity etc...We can also be used as a technique for a stress reduction.</a:t>
            </a:r>
          </a:p>
          <a:p>
            <a:pPr marL="0" indent="0" algn="just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Advantages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It facilitates relaxation.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It develops creativity.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It develops team spirit.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It develops communication skills.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It develops confidence.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It facilitates a better understanding.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It facilitates Better retention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35379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Prioritization exercise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Prioritization exercise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implies the process of arranging activities on the basis of their importance.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It allows giving more attention to tasks that are more important and urgent.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Activities without much importance are given lower priority.</a:t>
            </a:r>
          </a:p>
          <a:p>
            <a:pPr marL="0" indent="0" algn="just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Importance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It develops the ability to sequence events and program.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It develops logical thinking.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It facilitates better comprehension.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It helps to save time.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34895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531</Words>
  <Application>Microsoft Office PowerPoint</Application>
  <PresentationFormat>On-screen Show (4:3)</PresentationFormat>
  <Paragraphs>73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Unit –III  Activity Based And Group Controlled Instruction</vt:lpstr>
      <vt:lpstr>PowerPoint Presentation</vt:lpstr>
      <vt:lpstr>PowerPoint Presentation</vt:lpstr>
      <vt:lpstr>  Advantages of Activity-Based Instruction (ABI) 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–III  Activity Based And Group Controlled Instruction</dc:title>
  <dc:creator>god win</dc:creator>
  <cp:lastModifiedBy>god win</cp:lastModifiedBy>
  <cp:revision>7</cp:revision>
  <dcterms:created xsi:type="dcterms:W3CDTF">2026-04-17T11:05:30Z</dcterms:created>
  <dcterms:modified xsi:type="dcterms:W3CDTF">2026-04-17T12:03:06Z</dcterms:modified>
</cp:coreProperties>
</file>