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9" r:id="rId7"/>
    <p:sldId id="263" r:id="rId8"/>
    <p:sldId id="270" r:id="rId9"/>
    <p:sldId id="264" r:id="rId10"/>
    <p:sldId id="265" r:id="rId11"/>
    <p:sldId id="266" r:id="rId12"/>
    <p:sldId id="271" r:id="rId13"/>
    <p:sldId id="272" r:id="rId14"/>
    <p:sldId id="273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0099"/>
    <a:srgbClr val="006600"/>
    <a:srgbClr val="FF0000"/>
    <a:srgbClr val="996633"/>
    <a:srgbClr val="990099"/>
    <a:srgbClr val="336600"/>
    <a:srgbClr val="CC3300"/>
    <a:srgbClr val="FF33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924800" cy="2468562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Unit- II: TEACHING IN DIVERSE CLASSROOMS AND LEARNING IN AND OUT OF SCHOOL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a-I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பல்வகைத் தன்மை கொண்ட வகுப்பறைகளில் கற்பித்தல் மற்றும் பள்ளிக்கு உள்ளேயும் வெளியேயும் கற்றல்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743200"/>
            <a:ext cx="8382000" cy="3733800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Meaning and definitions of diverse classroom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Teaching in a diverse classroom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Preparations of teachers of diverse classroom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Diversity in the classroom.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Purpose of learning in and out of school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Importance of observation learning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Advantages of learning outside the classroom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Modern strategies of learning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TechForest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3200400"/>
            <a:ext cx="23622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Importance of observation learning in and out of School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Meaning of observation learning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Steps involved in observational learning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Attending and Perceiving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Remembering what have been observed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Converting the memory into action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Reinforcement of the </a:t>
            </a:r>
            <a:r>
              <a:rPr lang="en-US" dirty="0" err="1" smtClean="0"/>
              <a:t>behaviour</a:t>
            </a:r>
            <a:r>
              <a:rPr lang="en-US" dirty="0" smtClean="0"/>
              <a:t> learned through observation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Approaches to Learning outside the Classroom</a:t>
            </a:r>
          </a:p>
          <a:p>
            <a:pPr>
              <a:buNone/>
            </a:pPr>
            <a:endParaRPr lang="en-US" sz="2400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Modern view about learning outside the classroom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Providing Field Training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 - Field stage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Field work stage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Post- Field stage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Field Research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Sensing a problem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Formulation of Hypothesis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Collect Data to test hypothesis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Data Analysis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Hypothesis Testing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Web – based learning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990099"/>
              </a:solidFill>
            </a:endParaRPr>
          </a:p>
          <a:p>
            <a:pPr>
              <a:buNone/>
            </a:pPr>
            <a:endParaRPr lang="en-US" dirty="0">
              <a:solidFill>
                <a:srgbClr val="9900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Advantages 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of learning outside the classroom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Better understanding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Abstract ideas become clearer when learners see them applied in natural or practical settings.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Increased motivation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A change of environment reduces monotony and makes learning more interesting and engaging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Development of social skills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Group activities outdoors encourage teamwork, cooperation, and communication.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Critical thinking &amp; problem-solving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Students face real-life challenges and learn to analyze and solve them.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Creativity and imagination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Outdoor settings stimulate creativity through hands-on and discovery-based learning.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Stronger memory retention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Experiences outside the classroom are often more memorable, helping students retain knowledge for longer.</a:t>
            </a:r>
          </a:p>
        </p:txBody>
      </p:sp>
    </p:spTree>
    <p:extLst>
      <p:ext uri="{BB962C8B-B14F-4D97-AF65-F5344CB8AC3E}">
        <p14:creationId xmlns:p14="http://schemas.microsoft.com/office/powerpoint/2010/main" val="279818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Advantages of learning by using websites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Easy access to information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Updated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content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Interactive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learning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Self-paced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learning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Flexibility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of time and place </a:t>
            </a:r>
          </a:p>
          <a:p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Cost-effective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Variety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of resources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Improves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digital literacy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Collaboration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and communication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Supports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inclusive learning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2566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Limitations 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of Learning outside the classroom</a:t>
            </a:r>
            <a:b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Weather dependency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Outdoor learning can be affected by rain, heat, or cold.</a:t>
            </a:r>
          </a:p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Time-consuming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Organizing and conducting outdoor activities takes extra time.</a:t>
            </a:r>
          </a:p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Costly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Field trips, visits, or outdoor programs may require additional expenses.</a:t>
            </a:r>
          </a:p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Distractions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Students may lose focus due to noise, environment, or other attractions outside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Inequality of participation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Some students (e.g., with disabilities or health issues) may face challenges in outdoor learning</a:t>
            </a:r>
          </a:p>
          <a:p>
            <a:pPr algn="just"/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906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hForest\Desktop\istockphoto-1319184864-612x6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143000"/>
            <a:ext cx="55626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Meaning and Definitions of diverse classroom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diverse classroom is an educational setting that includes students from a wide range of backgrounds, experiences, and identities. </a:t>
            </a:r>
          </a:p>
          <a:p>
            <a:pPr algn="just"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classroom consisting of students with many dissimilarities is known as diverse classroom.</a:t>
            </a:r>
          </a:p>
          <a:p>
            <a:pPr algn="just"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Diversity in the classroom can encompass various aspects, such as: </a:t>
            </a:r>
          </a:p>
          <a:p>
            <a:pPr lvl="1" algn="just"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 races, ethnic backgrounds, and cultures.</a:t>
            </a:r>
          </a:p>
          <a:p>
            <a:pPr lvl="1" algn="just"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Variety in languages spoken and linguistic backgrounds.</a:t>
            </a:r>
          </a:p>
          <a:p>
            <a:pPr lvl="1" algn="just"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Range of economic backgrounds and social statuses.</a:t>
            </a:r>
          </a:p>
          <a:p>
            <a:pPr lvl="1" algn="just"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Various faiths, beliefs, and spiritual practices.</a:t>
            </a:r>
          </a:p>
          <a:p>
            <a:pPr lvl="1" algn="just"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Inclusive of different gender identities, expressions, and sexual.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Type of  Diversity in the Classrooms</a:t>
            </a:r>
            <a:endParaRPr lang="en-US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Student Background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Cognitive Attitude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 level of Motivation for learning among Students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Learning Difficulties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Diversity in Students Faith and Ideas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Diversity in Life style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Awareness about  Cultural Differences ( positive  Attitude)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Tolerance and Acceptance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Teaching in a Diverse Classroom 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Teachers  Should take into account the abilities of students and implement </a:t>
            </a:r>
            <a:r>
              <a:rPr lang="en-US" sz="28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Differentiated instruction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classroom.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Important aspects in this method of Teaching:</a:t>
            </a:r>
          </a:p>
          <a:p>
            <a:pPr marL="91440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Differentiating content to be learning.</a:t>
            </a:r>
          </a:p>
          <a:p>
            <a:pPr marL="91440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Differentiating learning processes.</a:t>
            </a:r>
          </a:p>
          <a:p>
            <a:pPr marL="91440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different methods for evaluating learning.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Preparation of Teachers of Diverse classroom</a:t>
            </a:r>
            <a:endParaRPr lang="en-US" sz="36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Preparing teachers for diverse classrooms is essential to creating an inclusive, effective learning environment. This preparation requires a focus on cultural competence, inclusive instructional strategies, and reflective practices that help teachers address and respond to the varied needs of their students. </a:t>
            </a:r>
          </a:p>
          <a:p>
            <a:pPr algn="just">
              <a:lnSpc>
                <a:spcPct val="12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Preparing teachers for diverse classrooms is an ongoing process that involves comprehensive training, self-reflection, and adaptability.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Preparation of Teachers of Diverse classroom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Effective teacher preparation programs emphasize cultural competence, inclusive instructional strategies, specialized skills, and a commitment to continuous learning.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By embracing diversity in their teaching practices, educators can foster a more supportive and effective learning environment that meets the needs of all students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5012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Diversity in the Classroom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48640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Effective teaching in the diverse classroom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Simplify the content and present them effectively.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Giving due importance to group work in classroom activities.</a:t>
            </a:r>
          </a:p>
          <a:p>
            <a:pPr lvl="2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Cooperative learning</a:t>
            </a:r>
          </a:p>
          <a:p>
            <a:pPr lvl="2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Collaborative learning</a:t>
            </a:r>
          </a:p>
          <a:p>
            <a:pPr lvl="2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Completing group Assignments</a:t>
            </a:r>
          </a:p>
          <a:p>
            <a:pPr lvl="2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Group investigation learning</a:t>
            </a:r>
          </a:p>
          <a:p>
            <a:pPr lvl="2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Group project work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Diversity in the Classroom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8800" dirty="0">
                <a:latin typeface="Times New Roman" pitchFamily="18" charset="0"/>
                <a:cs typeface="Times New Roman" pitchFamily="18" charset="0"/>
              </a:rPr>
              <a:t>Giving more scope for student interaction in classroom teaching.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8800" dirty="0">
                <a:latin typeface="Times New Roman" pitchFamily="18" charset="0"/>
                <a:cs typeface="Times New Roman" pitchFamily="18" charset="0"/>
              </a:rPr>
              <a:t>Teacher giving immediate feedback to the task completed by students.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8800" dirty="0">
                <a:latin typeface="Times New Roman" pitchFamily="18" charset="0"/>
                <a:cs typeface="Times New Roman" pitchFamily="18" charset="0"/>
              </a:rPr>
              <a:t>Motivating students to actively engage in learning.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8800" dirty="0">
                <a:latin typeface="Times New Roman" pitchFamily="18" charset="0"/>
                <a:cs typeface="Times New Roman" pitchFamily="18" charset="0"/>
              </a:rPr>
              <a:t>Relating subject content with practical life.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8800" dirty="0">
                <a:latin typeface="Times New Roman" pitchFamily="18" charset="0"/>
                <a:cs typeface="Times New Roman" pitchFamily="18" charset="0"/>
              </a:rPr>
              <a:t>Paying special attention to students who lag behind in learning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636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Concept of Out of School Learning</a:t>
            </a:r>
            <a:endParaRPr lang="en-US" sz="3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8600" dirty="0" err="1" smtClean="0">
                <a:latin typeface="Times New Roman" pitchFamily="18" charset="0"/>
                <a:cs typeface="Times New Roman" pitchFamily="18" charset="0"/>
              </a:rPr>
              <a:t>Deschoolling</a:t>
            </a: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 Society” – Ivan </a:t>
            </a:r>
            <a:r>
              <a:rPr lang="en-US" sz="8600" dirty="0" err="1" smtClean="0">
                <a:latin typeface="Times New Roman" pitchFamily="18" charset="0"/>
                <a:cs typeface="Times New Roman" pitchFamily="18" charset="0"/>
              </a:rPr>
              <a:t>Illich’s</a:t>
            </a: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, 1974</a:t>
            </a:r>
          </a:p>
          <a:p>
            <a:pPr>
              <a:lnSpc>
                <a:spcPct val="170000"/>
              </a:lnSpc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“Learning  Out of School” –Lauren </a:t>
            </a:r>
            <a:r>
              <a:rPr lang="en-US" sz="8600" dirty="0" err="1" smtClean="0">
                <a:latin typeface="Times New Roman" pitchFamily="18" charset="0"/>
                <a:cs typeface="Times New Roman" pitchFamily="18" charset="0"/>
              </a:rPr>
              <a:t>Resnik</a:t>
            </a: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, 1987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Salient Features of out of School Learning.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Purpose of learning in the of school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Purpose of learning out - of school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endParaRPr lang="en-US" sz="4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465</TotalTime>
  <Words>801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Unit- II: TEACHING IN DIVERSE CLASSROOMS AND LEARNING IN AND OUT OF SCHOOL   பல்வகைத் தன்மை கொண்ட வகுப்பறைகளில் கற்பித்தல் மற்றும் பள்ளிக்கு உள்ளேயும் வெளியேயும் கற்றல்</vt:lpstr>
      <vt:lpstr> Meaning and Definitions of diverse classroom </vt:lpstr>
      <vt:lpstr>Type of  Diversity in the Classrooms</vt:lpstr>
      <vt:lpstr>Teaching in a Diverse Classroom </vt:lpstr>
      <vt:lpstr>Preparation of Teachers of Diverse classroom</vt:lpstr>
      <vt:lpstr>Preparation of Teachers of Diverse classroom</vt:lpstr>
      <vt:lpstr>Diversity in the Classroom</vt:lpstr>
      <vt:lpstr>Diversity in the Classroom</vt:lpstr>
      <vt:lpstr>Concept of Out of School Learning</vt:lpstr>
      <vt:lpstr>  Importance of observation learning in and out of School  </vt:lpstr>
      <vt:lpstr>PowerPoint Presentation</vt:lpstr>
      <vt:lpstr> Advantages of learning outside the classroom </vt:lpstr>
      <vt:lpstr>Advantages of learning by using websites </vt:lpstr>
      <vt:lpstr> Limitations of Learning outside the classroom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 II: TEACHING IN DIVERSE CLASSROOMS AND LEARNING IN AND OUT OF SCHOOL</dc:title>
  <dc:creator>TechForest</dc:creator>
  <cp:lastModifiedBy>god win</cp:lastModifiedBy>
  <cp:revision>47</cp:revision>
  <dcterms:created xsi:type="dcterms:W3CDTF">2006-08-16T00:00:00Z</dcterms:created>
  <dcterms:modified xsi:type="dcterms:W3CDTF">2025-08-18T06:13:28Z</dcterms:modified>
</cp:coreProperties>
</file>