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9813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092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1280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243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592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6301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653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242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454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02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407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C1295-6A37-491C-9528-FE63655CCCFC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BC936-76DF-43F7-8228-3A31D9191B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395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Group Controlled Instruction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Attain objectives like critical ability to examine others views, express own views, develop creativity, ability to cooperate.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instruction is organized in such a manner that student carry out the instructional activities together in a group.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due to interaction, learning by doing. 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is dependent on group interaction or mutual support.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590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</a:t>
            </a:r>
            <a:r>
              <a:rPr lang="en-US" dirty="0" smtClean="0"/>
              <a:t>rganizing </a:t>
            </a:r>
            <a:r>
              <a:rPr lang="en-US" dirty="0"/>
              <a:t>C</a:t>
            </a:r>
            <a:r>
              <a:rPr lang="en-US" dirty="0" smtClean="0"/>
              <a:t>ooperate </a:t>
            </a:r>
            <a:r>
              <a:rPr lang="en-US" dirty="0"/>
              <a:t>L</a:t>
            </a:r>
            <a:r>
              <a:rPr lang="en-US" dirty="0" smtClean="0"/>
              <a:t>earning</a:t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skill of cooperation, belongingness and team spirit and reduce competition</a:t>
            </a:r>
          </a:p>
          <a:p>
            <a:r>
              <a:rPr lang="en-US" dirty="0" smtClean="0"/>
              <a:t>It is a group or peer learning </a:t>
            </a:r>
          </a:p>
          <a:p>
            <a:r>
              <a:rPr lang="en-US" dirty="0" smtClean="0"/>
              <a:t>Work together to achieve common goal </a:t>
            </a:r>
          </a:p>
          <a:p>
            <a:r>
              <a:rPr lang="en-US" dirty="0" smtClean="0"/>
              <a:t>Generates more intrinsic motivation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32471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en-US" dirty="0" smtClean="0"/>
              <a:t>Formation of group</a:t>
            </a:r>
          </a:p>
          <a:p>
            <a:r>
              <a:rPr lang="en-US" dirty="0" smtClean="0"/>
              <a:t>Reparation of cooperative learning sheets</a:t>
            </a:r>
          </a:p>
          <a:p>
            <a:r>
              <a:rPr lang="en-US" dirty="0" smtClean="0"/>
              <a:t>Orientation to the students</a:t>
            </a:r>
          </a:p>
          <a:p>
            <a:r>
              <a:rPr lang="en-US" dirty="0" smtClean="0"/>
              <a:t>Conducting the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3117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Teacher Controlled Instruction and Learner Controlled Instruction feeling of competing with one other defeating, spoils fun of children, not lead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harmondus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life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 Controlled Instruction provides deeper understanding of knowledge through participation in group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 skilled human beings who could support a society with democratic values leading to harmonious life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608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TYPES OF GCI (on basis of nature of activities)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1.Group Interactive Session( GIS)Make presentation on some topic and discuss in group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Acquire ability to clearly express view, critically examine views and tolerate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2.GROUP ACTIVITIES INVOLVING TEAM WORK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Ability to work in teams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 spirit of togetherness, belongingness, trust, cooperation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2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en-US" dirty="0" smtClean="0"/>
              <a:t>GIS </a:t>
            </a:r>
          </a:p>
          <a:p>
            <a:r>
              <a:rPr lang="en-US" dirty="0" smtClean="0"/>
              <a:t>Intellectual discussion</a:t>
            </a:r>
          </a:p>
          <a:p>
            <a:r>
              <a:rPr lang="en-US" dirty="0" smtClean="0"/>
              <a:t>Theme or topic presented by teacher or group member</a:t>
            </a:r>
          </a:p>
          <a:p>
            <a:r>
              <a:rPr lang="en-US" dirty="0" smtClean="0"/>
              <a:t>Allow others to participate and manage</a:t>
            </a:r>
          </a:p>
          <a:p>
            <a:pPr marL="0" indent="0">
              <a:buNone/>
            </a:pPr>
            <a:r>
              <a:rPr lang="en-US" dirty="0" smtClean="0"/>
              <a:t>CHAIRPERSON     SPEAKER    PARTICIPANTS RECORDER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1146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en-US" dirty="0" smtClean="0"/>
              <a:t>re </a:t>
            </a:r>
            <a:r>
              <a:rPr lang="en-US" dirty="0"/>
              <a:t>I</a:t>
            </a:r>
            <a:r>
              <a:rPr lang="en-US" dirty="0" smtClean="0"/>
              <a:t>nteractive </a:t>
            </a:r>
            <a:r>
              <a:rPr lang="en-US" dirty="0"/>
              <a:t>S</a:t>
            </a:r>
            <a:r>
              <a:rPr lang="en-US" dirty="0" smtClean="0"/>
              <a:t>ession </a:t>
            </a:r>
            <a:r>
              <a:rPr lang="en-US" dirty="0"/>
              <a:t>A</a:t>
            </a:r>
            <a:r>
              <a:rPr lang="en-US" dirty="0" smtClean="0"/>
              <a:t>ctivities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dirty="0"/>
              <a:t>A</a:t>
            </a:r>
            <a:r>
              <a:rPr lang="en-US" dirty="0" smtClean="0"/>
              <a:t>ssign separate weightage to interactive session</a:t>
            </a:r>
          </a:p>
          <a:p>
            <a:pPr marL="514350" indent="-514350">
              <a:buAutoNum type="arabicParenR"/>
            </a:pPr>
            <a:r>
              <a:rPr lang="en-US" dirty="0" smtClean="0"/>
              <a:t> Allocation of topics- allocate for presentation(20 min), suggest reference books, just after reopening of school, keep record of topic allotted.</a:t>
            </a:r>
          </a:p>
          <a:p>
            <a:pPr marL="514350" indent="-514350">
              <a:buAutoNum type="arabicParenR"/>
            </a:pPr>
            <a:r>
              <a:rPr lang="en-US" dirty="0" smtClean="0"/>
              <a:t>Decide dates of presentations - decide and notify date, prepare write up in advance</a:t>
            </a:r>
          </a:p>
          <a:p>
            <a:pPr marL="514350" indent="-514350">
              <a:buAutoNum type="arabicParenR"/>
            </a:pPr>
            <a:r>
              <a:rPr lang="en-US" dirty="0" smtClean="0"/>
              <a:t> Guiding and motivating student for preparations of write ups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16942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5) making seating arrangement- to see and listen each other, circular arrangement</a:t>
            </a:r>
          </a:p>
          <a:p>
            <a:pPr marL="0" indent="0">
              <a:buNone/>
            </a:pPr>
            <a:r>
              <a:rPr lang="en-US" dirty="0" smtClean="0"/>
              <a:t>6) orientation of students- state purpose, evaluate on basis of write up, presentation and participation, discussion</a:t>
            </a:r>
          </a:p>
          <a:p>
            <a:pPr marL="0" indent="0">
              <a:buNone/>
            </a:pPr>
            <a:r>
              <a:rPr lang="en-US" dirty="0" smtClean="0"/>
              <a:t>7) circulating write ups- in advance for preparation</a:t>
            </a:r>
          </a:p>
          <a:p>
            <a:pPr marL="0" indent="0">
              <a:buNone/>
            </a:pPr>
            <a:r>
              <a:rPr lang="en-US" dirty="0" smtClean="0"/>
              <a:t>8) demonstration involving team of teachers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9745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CONDUCTING INTERACTIVE SESSIONS</a:t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Responsibility of chairperson</a:t>
            </a:r>
          </a:p>
          <a:p>
            <a:r>
              <a:rPr lang="en-US" dirty="0" smtClean="0"/>
              <a:t>Function as </a:t>
            </a:r>
            <a:r>
              <a:rPr lang="en-US" dirty="0" smtClean="0"/>
              <a:t>Initiator, Motivator, Facilitator, </a:t>
            </a:r>
            <a:r>
              <a:rPr lang="en-US" dirty="0"/>
              <a:t>E</a:t>
            </a:r>
            <a:r>
              <a:rPr lang="en-US" dirty="0" smtClean="0"/>
              <a:t>laborator, moderator and controller</a:t>
            </a:r>
          </a:p>
          <a:p>
            <a:r>
              <a:rPr lang="en-US" dirty="0" smtClean="0"/>
              <a:t>Activities of chairperson </a:t>
            </a:r>
          </a:p>
          <a:p>
            <a:r>
              <a:rPr lang="en-US" dirty="0"/>
              <a:t>I</a:t>
            </a:r>
            <a:r>
              <a:rPr lang="en-US" dirty="0" smtClean="0"/>
              <a:t>nitiator </a:t>
            </a:r>
          </a:p>
          <a:p>
            <a:r>
              <a:rPr lang="en-US" dirty="0" smtClean="0"/>
              <a:t>Speaker presents topic </a:t>
            </a:r>
          </a:p>
          <a:p>
            <a:r>
              <a:rPr lang="en-US" dirty="0" smtClean="0"/>
              <a:t>Then participation by students and some rules are- raise hands for </a:t>
            </a:r>
            <a:r>
              <a:rPr lang="en-US" dirty="0" err="1" smtClean="0"/>
              <a:t>ques</a:t>
            </a:r>
            <a:r>
              <a:rPr lang="en-US" dirty="0" smtClean="0"/>
              <a:t>, wait for chairperson permission, all </a:t>
            </a:r>
            <a:r>
              <a:rPr lang="en-US" dirty="0" err="1" smtClean="0"/>
              <a:t>ques</a:t>
            </a:r>
            <a:r>
              <a:rPr lang="en-US" dirty="0" smtClean="0"/>
              <a:t> addressed to chairperson, no participant will interrupt in another talk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87087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Motivator : Invite passive listeners .Remain alert and read facial expression of individual. Encourage to participate. Polite in </a:t>
            </a:r>
            <a:r>
              <a:rPr lang="en-US" dirty="0" err="1" smtClean="0"/>
              <a:t>behaviour</a:t>
            </a:r>
            <a:r>
              <a:rPr lang="en-US" dirty="0" smtClean="0"/>
              <a:t>. Appreciate the views</a:t>
            </a:r>
          </a:p>
          <a:p>
            <a:r>
              <a:rPr lang="en-US" dirty="0" smtClean="0"/>
              <a:t>Elaborator : When speaker not able to express ideas, elaborate his views. You should facilitate them by asking </a:t>
            </a:r>
            <a:r>
              <a:rPr lang="en-US" dirty="0" err="1" smtClean="0"/>
              <a:t>ques</a:t>
            </a:r>
            <a:r>
              <a:rPr lang="en-US" dirty="0" smtClean="0"/>
              <a:t> or raising points.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5512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Interactive sessions conducted by</a:t>
            </a:r>
            <a:br>
              <a:rPr lang="en-US" dirty="0" smtClean="0"/>
            </a:br>
            <a:r>
              <a:rPr lang="en-US" dirty="0" smtClean="0"/>
              <a:t>Students</a:t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Divide class into smaller groups.</a:t>
            </a:r>
          </a:p>
          <a:p>
            <a:pPr marL="0" indent="0">
              <a:buNone/>
            </a:pPr>
            <a:r>
              <a:rPr lang="en-US" dirty="0" smtClean="0"/>
              <a:t>Student themselves choose chairperson.</a:t>
            </a:r>
          </a:p>
          <a:p>
            <a:pPr marL="0" indent="0">
              <a:buNone/>
            </a:pPr>
            <a:r>
              <a:rPr lang="en-US" dirty="0" smtClean="0"/>
              <a:t>Student participate no fear of teacher.</a:t>
            </a:r>
          </a:p>
          <a:p>
            <a:pPr marL="0" indent="0">
              <a:buNone/>
            </a:pPr>
            <a:r>
              <a:rPr lang="en-US" dirty="0" smtClean="0"/>
              <a:t>After observation of 8-10 sessions.</a:t>
            </a:r>
          </a:p>
          <a:p>
            <a:pPr marL="0" indent="0">
              <a:buNone/>
            </a:pPr>
            <a:r>
              <a:rPr lang="en-US" dirty="0" smtClean="0"/>
              <a:t>Teacher can act as participant.</a:t>
            </a:r>
          </a:p>
          <a:p>
            <a:pPr marL="0" indent="0">
              <a:buNone/>
            </a:pPr>
            <a:r>
              <a:rPr lang="en-US" dirty="0" smtClean="0"/>
              <a:t>Guide and feedback chairperson.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38679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491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Group Controlled Instruction</vt:lpstr>
      <vt:lpstr>PowerPoint Presentation</vt:lpstr>
      <vt:lpstr>PowerPoint Presentation</vt:lpstr>
      <vt:lpstr>PowerPoint Presentation</vt:lpstr>
      <vt:lpstr>Pre Interactive Session Activities</vt:lpstr>
      <vt:lpstr>PowerPoint Presentation</vt:lpstr>
      <vt:lpstr>CONDUCTING INTERACTIVE SESSIONS </vt:lpstr>
      <vt:lpstr>PowerPoint Presentation</vt:lpstr>
      <vt:lpstr> Interactive sessions conducted by Students </vt:lpstr>
      <vt:lpstr> Organizing Cooperate Learning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god win</dc:creator>
  <cp:lastModifiedBy>god win</cp:lastModifiedBy>
  <cp:revision>6</cp:revision>
  <dcterms:created xsi:type="dcterms:W3CDTF">2026-04-28T11:59:29Z</dcterms:created>
  <dcterms:modified xsi:type="dcterms:W3CDTF">2026-04-28T12:41:53Z</dcterms:modified>
</cp:coreProperties>
</file>