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313" r:id="rId20"/>
    <p:sldId id="314" r:id="rId21"/>
    <p:sldId id="315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53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/>
              <a:pPr/>
              <a:t>3/17/2026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FF6DA9-008F-8B48-92A6-B652298478B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2873" y="3105835"/>
            <a:ext cx="7076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Unit II: ASSESSMENT FOR LEARNING IN CLASSROOM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302" y="1913206"/>
            <a:ext cx="8235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ASSESSMENT FOR LEARNING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ssessment-Approaches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ssessment-Approaches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ssessment-Approaches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CE-converted-pdf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CE-converted-pdf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CE-converted-pdf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CE-converted-pdf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CE-converted-pdf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CE-converted-pdf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CE-converted-pdf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ssessment-Approaches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CE-converted-pdf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CE-converted-pdf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CE-converted-pdf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CE-converted-pdf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CE-converted-pdf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CE-converted-pdf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CE-converted-pdf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CE-converted-pdf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CE-converted-pdf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CE-converted-pdf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ssessment-Approaches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CE-converted-pdf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CE-converted-pdf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Types-of-Assessment-in-Classroo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Types-of-Assessment-in-Classroo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Types-of-Assessment-in-Classroo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Types-of-Assessment-in-Classroo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Types-of-Assessment-in-Classroo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Types-of-Assessment-in-Classroo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Types-of-Assessment-in-Classroo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Types-of-Assessment-in-Classroo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ssessment-Approaches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Types-of-Assessment-in-Classroo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Types-of-Assessment-in-Classroo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Types-of-Assessment-in-Classroo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Types-of-Assessment-in-Classroo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Types-of-Assessment-in-Classroo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Types-of-Assessment-in-Classroo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Types-of-Assessment-in-Classroo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Types-of-Assessment-in-Classroo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Practices-of-Assessment-Dialogue-Feedback-peer-and-self-assessment-formative-use-of-summative-assessmen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Practices-of-Assessment-Dialogue-Feedback-peer-and-self-assessment-formative-use-of-summative-assessmen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ssessment-Approaches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Practices-of-Assessment-Dialogue-Feedback-peer-and-self-assessment-formative-use-of-summative-assessmen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Practices-of-Assessment-Dialogue-Feedback-peer-and-self-assessment-formative-use-of-summative-assessmen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-Practices-of-Assessment-Dialogue-Feedback-peer-and-self-assessment-formative-use-of-summative-assessmen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-Practices-of-Assessment-Dialogue-Feedback-peer-and-self-assessment-formative-use-of-summative-assessmen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-Practices-of-Assessment-Dialogue-Feedback-peer-and-self-assessment-formative-use-of-summative-assessmen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-Practices-of-Assessment-Dialogue-Feedback-peer-and-self-assessment-formative-use-of-summative-assessmen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ssessment-Approaches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ssessment-Approaches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ssessment-Approaches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ssessment-Approaches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</TotalTime>
  <Words>11</Words>
  <Application>Microsoft Macintosh PowerPoint</Application>
  <PresentationFormat>On-screen Show (4:3)</PresentationFormat>
  <Paragraphs>2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Flow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dc:description>generated using python-pptx</dc:description>
  <cp:lastModifiedBy>pc4</cp:lastModifiedBy>
  <cp:revision>5</cp:revision>
  <dcterms:created xsi:type="dcterms:W3CDTF">2013-01-27T09:14:16Z</dcterms:created>
  <dcterms:modified xsi:type="dcterms:W3CDTF">2026-03-17T06:26:19Z</dcterms:modified>
</cp:coreProperties>
</file>